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7" r:id="rId5"/>
    <p:sldId id="269" r:id="rId6"/>
    <p:sldId id="274" r:id="rId7"/>
    <p:sldId id="259" r:id="rId8"/>
    <p:sldId id="270" r:id="rId9"/>
    <p:sldId id="271" r:id="rId10"/>
    <p:sldId id="260" r:id="rId11"/>
    <p:sldId id="264" r:id="rId12"/>
    <p:sldId id="261" r:id="rId13"/>
    <p:sldId id="268" r:id="rId14"/>
    <p:sldId id="266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321" r:id="rId35"/>
    <p:sldId id="320" r:id="rId36"/>
    <p:sldId id="258" r:id="rId37"/>
    <p:sldId id="311" r:id="rId38"/>
    <p:sldId id="300" r:id="rId39"/>
    <p:sldId id="352" r:id="rId40"/>
    <p:sldId id="317" r:id="rId41"/>
    <p:sldId id="343" r:id="rId42"/>
    <p:sldId id="353" r:id="rId43"/>
    <p:sldId id="315" r:id="rId44"/>
    <p:sldId id="299" r:id="rId45"/>
    <p:sldId id="330" r:id="rId46"/>
    <p:sldId id="347" r:id="rId47"/>
    <p:sldId id="348" r:id="rId48"/>
    <p:sldId id="349" r:id="rId49"/>
    <p:sldId id="351" r:id="rId50"/>
    <p:sldId id="262" r:id="rId51"/>
    <p:sldId id="354" r:id="rId52"/>
    <p:sldId id="355" r:id="rId53"/>
    <p:sldId id="356" r:id="rId54"/>
    <p:sldId id="357" r:id="rId55"/>
    <p:sldId id="358" r:id="rId56"/>
    <p:sldId id="359" r:id="rId57"/>
    <p:sldId id="324" r:id="rId58"/>
    <p:sldId id="325" r:id="rId59"/>
    <p:sldId id="326" r:id="rId60"/>
    <p:sldId id="360" r:id="rId61"/>
    <p:sldId id="328" r:id="rId62"/>
    <p:sldId id="329" r:id="rId63"/>
    <p:sldId id="361" r:id="rId64"/>
    <p:sldId id="331" r:id="rId65"/>
    <p:sldId id="323" r:id="rId66"/>
    <p:sldId id="332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D861EB-A066-408A-85D2-3372A6784416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D33FE5-B434-4225-AEE0-D95499515869}">
      <dgm:prSet phldrT="[Text]" phldr="0"/>
      <dgm:spPr/>
      <dgm:t>
        <a:bodyPr/>
        <a:lstStyle/>
        <a:p>
          <a:r>
            <a:rPr lang="en-US" dirty="0"/>
            <a:t>What</a:t>
          </a:r>
        </a:p>
      </dgm:t>
    </dgm:pt>
    <dgm:pt modelId="{A6372A01-A74A-49E7-834F-5240C8CBB906}" type="parTrans" cxnId="{9C2EC1F6-C990-461D-B0A9-1FCC1FC65293}">
      <dgm:prSet/>
      <dgm:spPr/>
      <dgm:t>
        <a:bodyPr/>
        <a:lstStyle/>
        <a:p>
          <a:endParaRPr lang="en-US"/>
        </a:p>
      </dgm:t>
    </dgm:pt>
    <dgm:pt modelId="{C15CD08C-4848-4E7D-B5B6-5633836189AC}" type="sibTrans" cxnId="{9C2EC1F6-C990-461D-B0A9-1FCC1FC65293}">
      <dgm:prSet/>
      <dgm:spPr/>
      <dgm:t>
        <a:bodyPr/>
        <a:lstStyle/>
        <a:p>
          <a:endParaRPr lang="en-US"/>
        </a:p>
      </dgm:t>
    </dgm:pt>
    <dgm:pt modelId="{C951CC57-93E8-4183-AAEF-74F0CE469D50}">
      <dgm:prSet phldrT="[Text]" phldr="0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Structure</a:t>
          </a:r>
        </a:p>
      </dgm:t>
    </dgm:pt>
    <dgm:pt modelId="{E5AAFA21-2BB6-4005-AEF8-6A59A06EB1F6}" type="parTrans" cxnId="{7469D6DB-A8CF-4C72-8DF7-3C2CDFEB1490}">
      <dgm:prSet/>
      <dgm:spPr/>
      <dgm:t>
        <a:bodyPr/>
        <a:lstStyle/>
        <a:p>
          <a:endParaRPr lang="en-US"/>
        </a:p>
      </dgm:t>
    </dgm:pt>
    <dgm:pt modelId="{E4CB2189-3A6D-4D2B-9AAE-9CF565E0E343}" type="sibTrans" cxnId="{7469D6DB-A8CF-4C72-8DF7-3C2CDFEB1490}">
      <dgm:prSet/>
      <dgm:spPr/>
      <dgm:t>
        <a:bodyPr/>
        <a:lstStyle/>
        <a:p>
          <a:endParaRPr lang="en-US"/>
        </a:p>
      </dgm:t>
    </dgm:pt>
    <dgm:pt modelId="{056CCC78-EAEC-441E-A4DF-344AAA6FACCB}">
      <dgm:prSet phldrT="[Text]" phldr="0"/>
      <dgm:spPr/>
      <dgm:t>
        <a:bodyPr/>
        <a:lstStyle/>
        <a:p>
          <a:r>
            <a:rPr lang="en-US" dirty="0"/>
            <a:t>Scientific content</a:t>
          </a:r>
        </a:p>
      </dgm:t>
    </dgm:pt>
    <dgm:pt modelId="{D1558FB0-FF6F-4A75-A8BE-6B36F8C29A4E}" type="parTrans" cxnId="{98624118-BEC6-40BA-B5C1-D3516584DF38}">
      <dgm:prSet/>
      <dgm:spPr/>
      <dgm:t>
        <a:bodyPr/>
        <a:lstStyle/>
        <a:p>
          <a:endParaRPr lang="en-US"/>
        </a:p>
      </dgm:t>
    </dgm:pt>
    <dgm:pt modelId="{1445A43A-76A2-44D0-8C6B-743D98D599E8}" type="sibTrans" cxnId="{98624118-BEC6-40BA-B5C1-D3516584DF38}">
      <dgm:prSet/>
      <dgm:spPr/>
      <dgm:t>
        <a:bodyPr/>
        <a:lstStyle/>
        <a:p>
          <a:endParaRPr lang="en-US"/>
        </a:p>
      </dgm:t>
    </dgm:pt>
    <dgm:pt modelId="{3E665144-456E-481D-8472-9D7304364BCF}">
      <dgm:prSet phldrT="[Text]" phldr="0"/>
      <dgm:spPr/>
      <dgm:t>
        <a:bodyPr/>
        <a:lstStyle/>
        <a:p>
          <a:r>
            <a:rPr lang="en-US" dirty="0"/>
            <a:t>How</a:t>
          </a:r>
        </a:p>
      </dgm:t>
    </dgm:pt>
    <dgm:pt modelId="{A8FB1E21-B5EE-44F4-807F-824A0D4CF882}" type="parTrans" cxnId="{0D9EFD14-574B-43CF-B3B6-00A4BD989A61}">
      <dgm:prSet/>
      <dgm:spPr/>
      <dgm:t>
        <a:bodyPr/>
        <a:lstStyle/>
        <a:p>
          <a:endParaRPr lang="en-US"/>
        </a:p>
      </dgm:t>
    </dgm:pt>
    <dgm:pt modelId="{03E056C9-EC2D-4357-AA49-066A88FB4749}" type="sibTrans" cxnId="{0D9EFD14-574B-43CF-B3B6-00A4BD989A61}">
      <dgm:prSet/>
      <dgm:spPr/>
      <dgm:t>
        <a:bodyPr/>
        <a:lstStyle/>
        <a:p>
          <a:endParaRPr lang="en-US"/>
        </a:p>
      </dgm:t>
    </dgm:pt>
    <dgm:pt modelId="{CCDE14DF-C27A-4A04-9E93-E36A109AA84D}">
      <dgm:prSet phldrT="[Text]" phldr="0"/>
      <dgm:spPr/>
      <dgm:t>
        <a:bodyPr/>
        <a:lstStyle/>
        <a:p>
          <a:r>
            <a:rPr lang="en-US" dirty="0"/>
            <a:t>Format</a:t>
          </a:r>
        </a:p>
      </dgm:t>
    </dgm:pt>
    <dgm:pt modelId="{09C059BB-7778-4228-88D9-A46092DF52E5}" type="parTrans" cxnId="{DD3B004A-0CAE-4004-8C68-77EA16A9B87C}">
      <dgm:prSet/>
      <dgm:spPr/>
      <dgm:t>
        <a:bodyPr/>
        <a:lstStyle/>
        <a:p>
          <a:endParaRPr lang="en-US"/>
        </a:p>
      </dgm:t>
    </dgm:pt>
    <dgm:pt modelId="{5AD7971E-7E9C-4579-B404-11CD957024E2}" type="sibTrans" cxnId="{DD3B004A-0CAE-4004-8C68-77EA16A9B87C}">
      <dgm:prSet/>
      <dgm:spPr/>
      <dgm:t>
        <a:bodyPr/>
        <a:lstStyle/>
        <a:p>
          <a:endParaRPr lang="en-US"/>
        </a:p>
      </dgm:t>
    </dgm:pt>
    <dgm:pt modelId="{B844F0A7-173B-4AE1-A25A-4457FB891BFA}">
      <dgm:prSet phldrT="[Text]" phldr="0"/>
      <dgm:spPr/>
      <dgm:t>
        <a:bodyPr/>
        <a:lstStyle/>
        <a:p>
          <a:r>
            <a:rPr lang="en-US" dirty="0"/>
            <a:t>Grammar</a:t>
          </a:r>
        </a:p>
      </dgm:t>
    </dgm:pt>
    <dgm:pt modelId="{5771350C-D820-405D-87DF-2460FA088B07}" type="parTrans" cxnId="{24F320B6-EA3E-4507-AFFF-5DCDB4D9A7B6}">
      <dgm:prSet/>
      <dgm:spPr/>
      <dgm:t>
        <a:bodyPr/>
        <a:lstStyle/>
        <a:p>
          <a:endParaRPr lang="en-US"/>
        </a:p>
      </dgm:t>
    </dgm:pt>
    <dgm:pt modelId="{01465CB8-4269-4A7F-A5F9-22387944F7B3}" type="sibTrans" cxnId="{24F320B6-EA3E-4507-AFFF-5DCDB4D9A7B6}">
      <dgm:prSet/>
      <dgm:spPr/>
      <dgm:t>
        <a:bodyPr/>
        <a:lstStyle/>
        <a:p>
          <a:endParaRPr lang="en-US"/>
        </a:p>
      </dgm:t>
    </dgm:pt>
    <dgm:pt modelId="{D2EE4C2D-689F-4BB9-BFA0-952AF437DA50}" type="pres">
      <dgm:prSet presAssocID="{14D861EB-A066-408A-85D2-3372A6784416}" presName="list" presStyleCnt="0">
        <dgm:presLayoutVars>
          <dgm:dir/>
          <dgm:animLvl val="lvl"/>
        </dgm:presLayoutVars>
      </dgm:prSet>
      <dgm:spPr/>
    </dgm:pt>
    <dgm:pt modelId="{18F9D681-30F9-49E6-8E20-75FB15BAD387}" type="pres">
      <dgm:prSet presAssocID="{ABD33FE5-B434-4225-AEE0-D95499515869}" presName="posSpace" presStyleCnt="0"/>
      <dgm:spPr/>
    </dgm:pt>
    <dgm:pt modelId="{AC51E642-A73C-4E99-845B-BCEDD9F94E02}" type="pres">
      <dgm:prSet presAssocID="{ABD33FE5-B434-4225-AEE0-D95499515869}" presName="vertFlow" presStyleCnt="0"/>
      <dgm:spPr/>
    </dgm:pt>
    <dgm:pt modelId="{85790C08-9588-4C7C-B7D2-4DB96C4DACB7}" type="pres">
      <dgm:prSet presAssocID="{ABD33FE5-B434-4225-AEE0-D95499515869}" presName="topSpace" presStyleCnt="0"/>
      <dgm:spPr/>
    </dgm:pt>
    <dgm:pt modelId="{92AA1EB0-AB8D-4063-8B77-8841980DD18D}" type="pres">
      <dgm:prSet presAssocID="{ABD33FE5-B434-4225-AEE0-D95499515869}" presName="firstComp" presStyleCnt="0"/>
      <dgm:spPr/>
    </dgm:pt>
    <dgm:pt modelId="{73F952DE-54E6-4CDC-A823-65E1C365D5E4}" type="pres">
      <dgm:prSet presAssocID="{ABD33FE5-B434-4225-AEE0-D95499515869}" presName="firstChild" presStyleLbl="bgAccFollowNode1" presStyleIdx="0" presStyleCnt="4"/>
      <dgm:spPr/>
    </dgm:pt>
    <dgm:pt modelId="{05A8C5E3-6CD3-4EEC-BD5C-C9E0C9809062}" type="pres">
      <dgm:prSet presAssocID="{ABD33FE5-B434-4225-AEE0-D95499515869}" presName="firstChildTx" presStyleLbl="bgAccFollowNode1" presStyleIdx="0" presStyleCnt="4">
        <dgm:presLayoutVars>
          <dgm:bulletEnabled val="1"/>
        </dgm:presLayoutVars>
      </dgm:prSet>
      <dgm:spPr/>
    </dgm:pt>
    <dgm:pt modelId="{D46DA484-E562-4553-8D92-6C883D28F2C5}" type="pres">
      <dgm:prSet presAssocID="{056CCC78-EAEC-441E-A4DF-344AAA6FACCB}" presName="comp" presStyleCnt="0"/>
      <dgm:spPr/>
    </dgm:pt>
    <dgm:pt modelId="{B3D84474-66A8-46A1-9E92-0DAFC95CAD04}" type="pres">
      <dgm:prSet presAssocID="{056CCC78-EAEC-441E-A4DF-344AAA6FACCB}" presName="child" presStyleLbl="bgAccFollowNode1" presStyleIdx="1" presStyleCnt="4"/>
      <dgm:spPr/>
    </dgm:pt>
    <dgm:pt modelId="{D76EE50C-2C9A-47B2-960D-D351AA8F58AF}" type="pres">
      <dgm:prSet presAssocID="{056CCC78-EAEC-441E-A4DF-344AAA6FACCB}" presName="childTx" presStyleLbl="bgAccFollowNode1" presStyleIdx="1" presStyleCnt="4">
        <dgm:presLayoutVars>
          <dgm:bulletEnabled val="1"/>
        </dgm:presLayoutVars>
      </dgm:prSet>
      <dgm:spPr/>
    </dgm:pt>
    <dgm:pt modelId="{61CF9C0F-A827-4855-A892-B0B01B137A8B}" type="pres">
      <dgm:prSet presAssocID="{ABD33FE5-B434-4225-AEE0-D95499515869}" presName="negSpace" presStyleCnt="0"/>
      <dgm:spPr/>
    </dgm:pt>
    <dgm:pt modelId="{A2F05A20-5121-4D2F-8950-FED928419725}" type="pres">
      <dgm:prSet presAssocID="{ABD33FE5-B434-4225-AEE0-D95499515869}" presName="circle" presStyleLbl="node1" presStyleIdx="0" presStyleCnt="2"/>
      <dgm:spPr/>
    </dgm:pt>
    <dgm:pt modelId="{8EC2E9AC-866D-437A-8C5C-F792118D17C2}" type="pres">
      <dgm:prSet presAssocID="{C15CD08C-4848-4E7D-B5B6-5633836189AC}" presName="transSpace" presStyleCnt="0"/>
      <dgm:spPr/>
    </dgm:pt>
    <dgm:pt modelId="{C5C84418-C9FF-4A46-8DD7-AA352AE8CC91}" type="pres">
      <dgm:prSet presAssocID="{3E665144-456E-481D-8472-9D7304364BCF}" presName="posSpace" presStyleCnt="0"/>
      <dgm:spPr/>
    </dgm:pt>
    <dgm:pt modelId="{2065DAE4-BD02-45D8-987A-DDAAE5F417A0}" type="pres">
      <dgm:prSet presAssocID="{3E665144-456E-481D-8472-9D7304364BCF}" presName="vertFlow" presStyleCnt="0"/>
      <dgm:spPr/>
    </dgm:pt>
    <dgm:pt modelId="{3C315508-0A60-438B-8E51-ADEB1E85CB99}" type="pres">
      <dgm:prSet presAssocID="{3E665144-456E-481D-8472-9D7304364BCF}" presName="topSpace" presStyleCnt="0"/>
      <dgm:spPr/>
    </dgm:pt>
    <dgm:pt modelId="{F87C0436-A26B-4FC0-89D1-CD57DFBF545E}" type="pres">
      <dgm:prSet presAssocID="{3E665144-456E-481D-8472-9D7304364BCF}" presName="firstComp" presStyleCnt="0"/>
      <dgm:spPr/>
    </dgm:pt>
    <dgm:pt modelId="{2539936E-B2B9-4FF8-9FEE-C44AA848AF5D}" type="pres">
      <dgm:prSet presAssocID="{3E665144-456E-481D-8472-9D7304364BCF}" presName="firstChild" presStyleLbl="bgAccFollowNode1" presStyleIdx="2" presStyleCnt="4"/>
      <dgm:spPr/>
    </dgm:pt>
    <dgm:pt modelId="{7E083E28-5C2A-427A-80DE-8721FF7E1784}" type="pres">
      <dgm:prSet presAssocID="{3E665144-456E-481D-8472-9D7304364BCF}" presName="firstChildTx" presStyleLbl="bgAccFollowNode1" presStyleIdx="2" presStyleCnt="4">
        <dgm:presLayoutVars>
          <dgm:bulletEnabled val="1"/>
        </dgm:presLayoutVars>
      </dgm:prSet>
      <dgm:spPr/>
    </dgm:pt>
    <dgm:pt modelId="{6DA09FA5-F08D-4F43-B2F8-5BB7717BE13D}" type="pres">
      <dgm:prSet presAssocID="{B844F0A7-173B-4AE1-A25A-4457FB891BFA}" presName="comp" presStyleCnt="0"/>
      <dgm:spPr/>
    </dgm:pt>
    <dgm:pt modelId="{DBFA399C-D93C-430F-B773-98E732CCD509}" type="pres">
      <dgm:prSet presAssocID="{B844F0A7-173B-4AE1-A25A-4457FB891BFA}" presName="child" presStyleLbl="bgAccFollowNode1" presStyleIdx="3" presStyleCnt="4"/>
      <dgm:spPr/>
    </dgm:pt>
    <dgm:pt modelId="{7E5AD4D2-DC0F-4B79-81DD-41E2D269823C}" type="pres">
      <dgm:prSet presAssocID="{B844F0A7-173B-4AE1-A25A-4457FB891BFA}" presName="childTx" presStyleLbl="bgAccFollowNode1" presStyleIdx="3" presStyleCnt="4">
        <dgm:presLayoutVars>
          <dgm:bulletEnabled val="1"/>
        </dgm:presLayoutVars>
      </dgm:prSet>
      <dgm:spPr/>
    </dgm:pt>
    <dgm:pt modelId="{3A2C84D8-7234-423C-BA96-5DF99F48CC25}" type="pres">
      <dgm:prSet presAssocID="{3E665144-456E-481D-8472-9D7304364BCF}" presName="negSpace" presStyleCnt="0"/>
      <dgm:spPr/>
    </dgm:pt>
    <dgm:pt modelId="{2B494A76-EDD4-4BA3-AE20-B3082A7C5259}" type="pres">
      <dgm:prSet presAssocID="{3E665144-456E-481D-8472-9D7304364BCF}" presName="circle" presStyleLbl="node1" presStyleIdx="1" presStyleCnt="2"/>
      <dgm:spPr/>
    </dgm:pt>
  </dgm:ptLst>
  <dgm:cxnLst>
    <dgm:cxn modelId="{3E968800-9BDF-46F2-AE8A-917EEB4E9A9C}" type="presOf" srcId="{056CCC78-EAEC-441E-A4DF-344AAA6FACCB}" destId="{B3D84474-66A8-46A1-9E92-0DAFC95CAD04}" srcOrd="0" destOrd="0" presId="urn:microsoft.com/office/officeart/2005/8/layout/hList9"/>
    <dgm:cxn modelId="{6CA2F110-617D-48D4-B961-E125AD7B4305}" type="presOf" srcId="{ABD33FE5-B434-4225-AEE0-D95499515869}" destId="{A2F05A20-5121-4D2F-8950-FED928419725}" srcOrd="0" destOrd="0" presId="urn:microsoft.com/office/officeart/2005/8/layout/hList9"/>
    <dgm:cxn modelId="{0D9EFD14-574B-43CF-B3B6-00A4BD989A61}" srcId="{14D861EB-A066-408A-85D2-3372A6784416}" destId="{3E665144-456E-481D-8472-9D7304364BCF}" srcOrd="1" destOrd="0" parTransId="{A8FB1E21-B5EE-44F4-807F-824A0D4CF882}" sibTransId="{03E056C9-EC2D-4357-AA49-066A88FB4749}"/>
    <dgm:cxn modelId="{98624118-BEC6-40BA-B5C1-D3516584DF38}" srcId="{ABD33FE5-B434-4225-AEE0-D95499515869}" destId="{056CCC78-EAEC-441E-A4DF-344AAA6FACCB}" srcOrd="1" destOrd="0" parTransId="{D1558FB0-FF6F-4A75-A8BE-6B36F8C29A4E}" sibTransId="{1445A43A-76A2-44D0-8C6B-743D98D599E8}"/>
    <dgm:cxn modelId="{9B9B7C2C-2E8F-4576-B615-91EBB93AAA94}" type="presOf" srcId="{14D861EB-A066-408A-85D2-3372A6784416}" destId="{D2EE4C2D-689F-4BB9-BFA0-952AF437DA50}" srcOrd="0" destOrd="0" presId="urn:microsoft.com/office/officeart/2005/8/layout/hList9"/>
    <dgm:cxn modelId="{D5EBED60-E8C7-4B33-B7F2-5CB52193A99B}" type="presOf" srcId="{C951CC57-93E8-4183-AAEF-74F0CE469D50}" destId="{05A8C5E3-6CD3-4EEC-BD5C-C9E0C9809062}" srcOrd="1" destOrd="0" presId="urn:microsoft.com/office/officeart/2005/8/layout/hList9"/>
    <dgm:cxn modelId="{7969FF60-6F43-4E28-BDC8-99DACD2DEB49}" type="presOf" srcId="{3E665144-456E-481D-8472-9D7304364BCF}" destId="{2B494A76-EDD4-4BA3-AE20-B3082A7C5259}" srcOrd="0" destOrd="0" presId="urn:microsoft.com/office/officeart/2005/8/layout/hList9"/>
    <dgm:cxn modelId="{DD3B004A-0CAE-4004-8C68-77EA16A9B87C}" srcId="{3E665144-456E-481D-8472-9D7304364BCF}" destId="{CCDE14DF-C27A-4A04-9E93-E36A109AA84D}" srcOrd="0" destOrd="0" parTransId="{09C059BB-7778-4228-88D9-A46092DF52E5}" sibTransId="{5AD7971E-7E9C-4579-B404-11CD957024E2}"/>
    <dgm:cxn modelId="{D5EE1177-9E78-4D02-819D-9BC99AA8FB72}" type="presOf" srcId="{CCDE14DF-C27A-4A04-9E93-E36A109AA84D}" destId="{2539936E-B2B9-4FF8-9FEE-C44AA848AF5D}" srcOrd="0" destOrd="0" presId="urn:microsoft.com/office/officeart/2005/8/layout/hList9"/>
    <dgm:cxn modelId="{B46EEF88-AA24-40B0-8285-7F1D1079DDD2}" type="presOf" srcId="{B844F0A7-173B-4AE1-A25A-4457FB891BFA}" destId="{7E5AD4D2-DC0F-4B79-81DD-41E2D269823C}" srcOrd="1" destOrd="0" presId="urn:microsoft.com/office/officeart/2005/8/layout/hList9"/>
    <dgm:cxn modelId="{33F6CB8B-0A02-43C6-A684-734766E7DC47}" type="presOf" srcId="{056CCC78-EAEC-441E-A4DF-344AAA6FACCB}" destId="{D76EE50C-2C9A-47B2-960D-D351AA8F58AF}" srcOrd="1" destOrd="0" presId="urn:microsoft.com/office/officeart/2005/8/layout/hList9"/>
    <dgm:cxn modelId="{24F320B6-EA3E-4507-AFFF-5DCDB4D9A7B6}" srcId="{3E665144-456E-481D-8472-9D7304364BCF}" destId="{B844F0A7-173B-4AE1-A25A-4457FB891BFA}" srcOrd="1" destOrd="0" parTransId="{5771350C-D820-405D-87DF-2460FA088B07}" sibTransId="{01465CB8-4269-4A7F-A5F9-22387944F7B3}"/>
    <dgm:cxn modelId="{0DE20AB9-6202-4679-9946-E468A1C45F64}" type="presOf" srcId="{C951CC57-93E8-4183-AAEF-74F0CE469D50}" destId="{73F952DE-54E6-4CDC-A823-65E1C365D5E4}" srcOrd="0" destOrd="0" presId="urn:microsoft.com/office/officeart/2005/8/layout/hList9"/>
    <dgm:cxn modelId="{7469D6DB-A8CF-4C72-8DF7-3C2CDFEB1490}" srcId="{ABD33FE5-B434-4225-AEE0-D95499515869}" destId="{C951CC57-93E8-4183-AAEF-74F0CE469D50}" srcOrd="0" destOrd="0" parTransId="{E5AAFA21-2BB6-4005-AEF8-6A59A06EB1F6}" sibTransId="{E4CB2189-3A6D-4D2B-9AAE-9CF565E0E343}"/>
    <dgm:cxn modelId="{1BA02BDD-6E31-4E5A-8B7C-3BDFE9C9A041}" type="presOf" srcId="{B844F0A7-173B-4AE1-A25A-4457FB891BFA}" destId="{DBFA399C-D93C-430F-B773-98E732CCD509}" srcOrd="0" destOrd="0" presId="urn:microsoft.com/office/officeart/2005/8/layout/hList9"/>
    <dgm:cxn modelId="{1FB537ED-9AF2-4DC2-A2EE-1E1F8472C005}" type="presOf" srcId="{CCDE14DF-C27A-4A04-9E93-E36A109AA84D}" destId="{7E083E28-5C2A-427A-80DE-8721FF7E1784}" srcOrd="1" destOrd="0" presId="urn:microsoft.com/office/officeart/2005/8/layout/hList9"/>
    <dgm:cxn modelId="{9C2EC1F6-C990-461D-B0A9-1FCC1FC65293}" srcId="{14D861EB-A066-408A-85D2-3372A6784416}" destId="{ABD33FE5-B434-4225-AEE0-D95499515869}" srcOrd="0" destOrd="0" parTransId="{A6372A01-A74A-49E7-834F-5240C8CBB906}" sibTransId="{C15CD08C-4848-4E7D-B5B6-5633836189AC}"/>
    <dgm:cxn modelId="{2DE94623-EAA6-40AE-A235-623DFA9511B7}" type="presParOf" srcId="{D2EE4C2D-689F-4BB9-BFA0-952AF437DA50}" destId="{18F9D681-30F9-49E6-8E20-75FB15BAD387}" srcOrd="0" destOrd="0" presId="urn:microsoft.com/office/officeart/2005/8/layout/hList9"/>
    <dgm:cxn modelId="{4A027DF6-0CFA-44CB-B33E-A43C3B70042F}" type="presParOf" srcId="{D2EE4C2D-689F-4BB9-BFA0-952AF437DA50}" destId="{AC51E642-A73C-4E99-845B-BCEDD9F94E02}" srcOrd="1" destOrd="0" presId="urn:microsoft.com/office/officeart/2005/8/layout/hList9"/>
    <dgm:cxn modelId="{F46845EF-B237-44AF-B925-581DD594F334}" type="presParOf" srcId="{AC51E642-A73C-4E99-845B-BCEDD9F94E02}" destId="{85790C08-9588-4C7C-B7D2-4DB96C4DACB7}" srcOrd="0" destOrd="0" presId="urn:microsoft.com/office/officeart/2005/8/layout/hList9"/>
    <dgm:cxn modelId="{6BAF9EB9-81B9-4499-B8C6-69AA7E728F87}" type="presParOf" srcId="{AC51E642-A73C-4E99-845B-BCEDD9F94E02}" destId="{92AA1EB0-AB8D-4063-8B77-8841980DD18D}" srcOrd="1" destOrd="0" presId="urn:microsoft.com/office/officeart/2005/8/layout/hList9"/>
    <dgm:cxn modelId="{8166B810-6599-478D-A4F3-04C58112AA00}" type="presParOf" srcId="{92AA1EB0-AB8D-4063-8B77-8841980DD18D}" destId="{73F952DE-54E6-4CDC-A823-65E1C365D5E4}" srcOrd="0" destOrd="0" presId="urn:microsoft.com/office/officeart/2005/8/layout/hList9"/>
    <dgm:cxn modelId="{024487A2-DDEC-4867-A0B7-16130DF0CCB4}" type="presParOf" srcId="{92AA1EB0-AB8D-4063-8B77-8841980DD18D}" destId="{05A8C5E3-6CD3-4EEC-BD5C-C9E0C9809062}" srcOrd="1" destOrd="0" presId="urn:microsoft.com/office/officeart/2005/8/layout/hList9"/>
    <dgm:cxn modelId="{40B45C0A-532F-47D8-8B23-DD7841CDE736}" type="presParOf" srcId="{AC51E642-A73C-4E99-845B-BCEDD9F94E02}" destId="{D46DA484-E562-4553-8D92-6C883D28F2C5}" srcOrd="2" destOrd="0" presId="urn:microsoft.com/office/officeart/2005/8/layout/hList9"/>
    <dgm:cxn modelId="{E7AB0756-1384-4F0C-8FA6-07E6207E6D25}" type="presParOf" srcId="{D46DA484-E562-4553-8D92-6C883D28F2C5}" destId="{B3D84474-66A8-46A1-9E92-0DAFC95CAD04}" srcOrd="0" destOrd="0" presId="urn:microsoft.com/office/officeart/2005/8/layout/hList9"/>
    <dgm:cxn modelId="{493D544F-78E9-47DC-B655-58816753BC63}" type="presParOf" srcId="{D46DA484-E562-4553-8D92-6C883D28F2C5}" destId="{D76EE50C-2C9A-47B2-960D-D351AA8F58AF}" srcOrd="1" destOrd="0" presId="urn:microsoft.com/office/officeart/2005/8/layout/hList9"/>
    <dgm:cxn modelId="{5A9B7342-A6FE-45A7-86C2-3F27B609DA8A}" type="presParOf" srcId="{D2EE4C2D-689F-4BB9-BFA0-952AF437DA50}" destId="{61CF9C0F-A827-4855-A892-B0B01B137A8B}" srcOrd="2" destOrd="0" presId="urn:microsoft.com/office/officeart/2005/8/layout/hList9"/>
    <dgm:cxn modelId="{22D57433-7D6E-4F6F-8A96-7D175307764D}" type="presParOf" srcId="{D2EE4C2D-689F-4BB9-BFA0-952AF437DA50}" destId="{A2F05A20-5121-4D2F-8950-FED928419725}" srcOrd="3" destOrd="0" presId="urn:microsoft.com/office/officeart/2005/8/layout/hList9"/>
    <dgm:cxn modelId="{C967FD33-D767-4927-AFB8-F16BEF28C4E2}" type="presParOf" srcId="{D2EE4C2D-689F-4BB9-BFA0-952AF437DA50}" destId="{8EC2E9AC-866D-437A-8C5C-F792118D17C2}" srcOrd="4" destOrd="0" presId="urn:microsoft.com/office/officeart/2005/8/layout/hList9"/>
    <dgm:cxn modelId="{7A0F0BFA-2B64-4970-AA32-C8D3528546E6}" type="presParOf" srcId="{D2EE4C2D-689F-4BB9-BFA0-952AF437DA50}" destId="{C5C84418-C9FF-4A46-8DD7-AA352AE8CC91}" srcOrd="5" destOrd="0" presId="urn:microsoft.com/office/officeart/2005/8/layout/hList9"/>
    <dgm:cxn modelId="{BD1B7AD3-5E71-458C-A388-613F34223A70}" type="presParOf" srcId="{D2EE4C2D-689F-4BB9-BFA0-952AF437DA50}" destId="{2065DAE4-BD02-45D8-987A-DDAAE5F417A0}" srcOrd="6" destOrd="0" presId="urn:microsoft.com/office/officeart/2005/8/layout/hList9"/>
    <dgm:cxn modelId="{28C3F35C-A879-4A85-80FD-764E54723E14}" type="presParOf" srcId="{2065DAE4-BD02-45D8-987A-DDAAE5F417A0}" destId="{3C315508-0A60-438B-8E51-ADEB1E85CB99}" srcOrd="0" destOrd="0" presId="urn:microsoft.com/office/officeart/2005/8/layout/hList9"/>
    <dgm:cxn modelId="{B6734885-E829-4B11-B28A-3ADCA3BF1B18}" type="presParOf" srcId="{2065DAE4-BD02-45D8-987A-DDAAE5F417A0}" destId="{F87C0436-A26B-4FC0-89D1-CD57DFBF545E}" srcOrd="1" destOrd="0" presId="urn:microsoft.com/office/officeart/2005/8/layout/hList9"/>
    <dgm:cxn modelId="{7F06A9D7-9E4C-4F94-AA4D-117E4A63E6EA}" type="presParOf" srcId="{F87C0436-A26B-4FC0-89D1-CD57DFBF545E}" destId="{2539936E-B2B9-4FF8-9FEE-C44AA848AF5D}" srcOrd="0" destOrd="0" presId="urn:microsoft.com/office/officeart/2005/8/layout/hList9"/>
    <dgm:cxn modelId="{2F2AB400-591D-49BE-9F7A-4D5E80C5A79D}" type="presParOf" srcId="{F87C0436-A26B-4FC0-89D1-CD57DFBF545E}" destId="{7E083E28-5C2A-427A-80DE-8721FF7E1784}" srcOrd="1" destOrd="0" presId="urn:microsoft.com/office/officeart/2005/8/layout/hList9"/>
    <dgm:cxn modelId="{515F8858-340D-4315-8C45-F42FE795F171}" type="presParOf" srcId="{2065DAE4-BD02-45D8-987A-DDAAE5F417A0}" destId="{6DA09FA5-F08D-4F43-B2F8-5BB7717BE13D}" srcOrd="2" destOrd="0" presId="urn:microsoft.com/office/officeart/2005/8/layout/hList9"/>
    <dgm:cxn modelId="{72A302E5-1321-47FF-A657-F312E852F454}" type="presParOf" srcId="{6DA09FA5-F08D-4F43-B2F8-5BB7717BE13D}" destId="{DBFA399C-D93C-430F-B773-98E732CCD509}" srcOrd="0" destOrd="0" presId="urn:microsoft.com/office/officeart/2005/8/layout/hList9"/>
    <dgm:cxn modelId="{6AE34212-8617-4215-A0B4-74C6E1A974A2}" type="presParOf" srcId="{6DA09FA5-F08D-4F43-B2F8-5BB7717BE13D}" destId="{7E5AD4D2-DC0F-4B79-81DD-41E2D269823C}" srcOrd="1" destOrd="0" presId="urn:microsoft.com/office/officeart/2005/8/layout/hList9"/>
    <dgm:cxn modelId="{67D2FCEA-30A7-4BE0-BA55-0682FA9D5389}" type="presParOf" srcId="{D2EE4C2D-689F-4BB9-BFA0-952AF437DA50}" destId="{3A2C84D8-7234-423C-BA96-5DF99F48CC25}" srcOrd="7" destOrd="0" presId="urn:microsoft.com/office/officeart/2005/8/layout/hList9"/>
    <dgm:cxn modelId="{2AE9E963-929C-4CF0-967A-B761F1D99D0B}" type="presParOf" srcId="{D2EE4C2D-689F-4BB9-BFA0-952AF437DA50}" destId="{2B494A76-EDD4-4BA3-AE20-B3082A7C5259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4D861EB-A066-408A-85D2-3372A6784416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D33FE5-B434-4225-AEE0-D95499515869}">
      <dgm:prSet phldrT="[Text]" phldr="0"/>
      <dgm:spPr/>
      <dgm:t>
        <a:bodyPr/>
        <a:lstStyle/>
        <a:p>
          <a:r>
            <a:rPr lang="en-US" dirty="0"/>
            <a:t>What</a:t>
          </a:r>
        </a:p>
      </dgm:t>
    </dgm:pt>
    <dgm:pt modelId="{A6372A01-A74A-49E7-834F-5240C8CBB906}" type="parTrans" cxnId="{9C2EC1F6-C990-461D-B0A9-1FCC1FC65293}">
      <dgm:prSet/>
      <dgm:spPr/>
      <dgm:t>
        <a:bodyPr/>
        <a:lstStyle/>
        <a:p>
          <a:endParaRPr lang="en-US"/>
        </a:p>
      </dgm:t>
    </dgm:pt>
    <dgm:pt modelId="{C15CD08C-4848-4E7D-B5B6-5633836189AC}" type="sibTrans" cxnId="{9C2EC1F6-C990-461D-B0A9-1FCC1FC65293}">
      <dgm:prSet/>
      <dgm:spPr/>
      <dgm:t>
        <a:bodyPr/>
        <a:lstStyle/>
        <a:p>
          <a:endParaRPr lang="en-US"/>
        </a:p>
      </dgm:t>
    </dgm:pt>
    <dgm:pt modelId="{C951CC57-93E8-4183-AAEF-74F0CE469D50}">
      <dgm:prSet phldrT="[Text]" phldr="0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Structure</a:t>
          </a:r>
        </a:p>
      </dgm:t>
    </dgm:pt>
    <dgm:pt modelId="{E5AAFA21-2BB6-4005-AEF8-6A59A06EB1F6}" type="parTrans" cxnId="{7469D6DB-A8CF-4C72-8DF7-3C2CDFEB1490}">
      <dgm:prSet/>
      <dgm:spPr/>
      <dgm:t>
        <a:bodyPr/>
        <a:lstStyle/>
        <a:p>
          <a:endParaRPr lang="en-US"/>
        </a:p>
      </dgm:t>
    </dgm:pt>
    <dgm:pt modelId="{E4CB2189-3A6D-4D2B-9AAE-9CF565E0E343}" type="sibTrans" cxnId="{7469D6DB-A8CF-4C72-8DF7-3C2CDFEB1490}">
      <dgm:prSet/>
      <dgm:spPr/>
      <dgm:t>
        <a:bodyPr/>
        <a:lstStyle/>
        <a:p>
          <a:endParaRPr lang="en-US"/>
        </a:p>
      </dgm:t>
    </dgm:pt>
    <dgm:pt modelId="{056CCC78-EAEC-441E-A4DF-344AAA6FACCB}">
      <dgm:prSet phldrT="[Text]" phldr="0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Scientific content</a:t>
          </a:r>
        </a:p>
      </dgm:t>
    </dgm:pt>
    <dgm:pt modelId="{D1558FB0-FF6F-4A75-A8BE-6B36F8C29A4E}" type="parTrans" cxnId="{98624118-BEC6-40BA-B5C1-D3516584DF38}">
      <dgm:prSet/>
      <dgm:spPr/>
      <dgm:t>
        <a:bodyPr/>
        <a:lstStyle/>
        <a:p>
          <a:endParaRPr lang="en-US"/>
        </a:p>
      </dgm:t>
    </dgm:pt>
    <dgm:pt modelId="{1445A43A-76A2-44D0-8C6B-743D98D599E8}" type="sibTrans" cxnId="{98624118-BEC6-40BA-B5C1-D3516584DF38}">
      <dgm:prSet/>
      <dgm:spPr/>
      <dgm:t>
        <a:bodyPr/>
        <a:lstStyle/>
        <a:p>
          <a:endParaRPr lang="en-US"/>
        </a:p>
      </dgm:t>
    </dgm:pt>
    <dgm:pt modelId="{3E665144-456E-481D-8472-9D7304364BCF}">
      <dgm:prSet phldrT="[Text]" phldr="0"/>
      <dgm:spPr/>
      <dgm:t>
        <a:bodyPr/>
        <a:lstStyle/>
        <a:p>
          <a:r>
            <a:rPr lang="en-US" dirty="0"/>
            <a:t>How</a:t>
          </a:r>
        </a:p>
      </dgm:t>
    </dgm:pt>
    <dgm:pt modelId="{A8FB1E21-B5EE-44F4-807F-824A0D4CF882}" type="parTrans" cxnId="{0D9EFD14-574B-43CF-B3B6-00A4BD989A61}">
      <dgm:prSet/>
      <dgm:spPr/>
      <dgm:t>
        <a:bodyPr/>
        <a:lstStyle/>
        <a:p>
          <a:endParaRPr lang="en-US"/>
        </a:p>
      </dgm:t>
    </dgm:pt>
    <dgm:pt modelId="{03E056C9-EC2D-4357-AA49-066A88FB4749}" type="sibTrans" cxnId="{0D9EFD14-574B-43CF-B3B6-00A4BD989A61}">
      <dgm:prSet/>
      <dgm:spPr/>
      <dgm:t>
        <a:bodyPr/>
        <a:lstStyle/>
        <a:p>
          <a:endParaRPr lang="en-US"/>
        </a:p>
      </dgm:t>
    </dgm:pt>
    <dgm:pt modelId="{CCDE14DF-C27A-4A04-9E93-E36A109AA84D}">
      <dgm:prSet phldrT="[Text]" phldr="0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Format</a:t>
          </a:r>
        </a:p>
      </dgm:t>
    </dgm:pt>
    <dgm:pt modelId="{09C059BB-7778-4228-88D9-A46092DF52E5}" type="parTrans" cxnId="{DD3B004A-0CAE-4004-8C68-77EA16A9B87C}">
      <dgm:prSet/>
      <dgm:spPr/>
      <dgm:t>
        <a:bodyPr/>
        <a:lstStyle/>
        <a:p>
          <a:endParaRPr lang="en-US"/>
        </a:p>
      </dgm:t>
    </dgm:pt>
    <dgm:pt modelId="{5AD7971E-7E9C-4579-B404-11CD957024E2}" type="sibTrans" cxnId="{DD3B004A-0CAE-4004-8C68-77EA16A9B87C}">
      <dgm:prSet/>
      <dgm:spPr/>
      <dgm:t>
        <a:bodyPr/>
        <a:lstStyle/>
        <a:p>
          <a:endParaRPr lang="en-US"/>
        </a:p>
      </dgm:t>
    </dgm:pt>
    <dgm:pt modelId="{B844F0A7-173B-4AE1-A25A-4457FB891BFA}">
      <dgm:prSet phldrT="[Text]" phldr="0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Grammar</a:t>
          </a:r>
        </a:p>
      </dgm:t>
    </dgm:pt>
    <dgm:pt modelId="{5771350C-D820-405D-87DF-2460FA088B07}" type="parTrans" cxnId="{24F320B6-EA3E-4507-AFFF-5DCDB4D9A7B6}">
      <dgm:prSet/>
      <dgm:spPr/>
      <dgm:t>
        <a:bodyPr/>
        <a:lstStyle/>
        <a:p>
          <a:endParaRPr lang="en-US"/>
        </a:p>
      </dgm:t>
    </dgm:pt>
    <dgm:pt modelId="{01465CB8-4269-4A7F-A5F9-22387944F7B3}" type="sibTrans" cxnId="{24F320B6-EA3E-4507-AFFF-5DCDB4D9A7B6}">
      <dgm:prSet/>
      <dgm:spPr/>
      <dgm:t>
        <a:bodyPr/>
        <a:lstStyle/>
        <a:p>
          <a:endParaRPr lang="en-US"/>
        </a:p>
      </dgm:t>
    </dgm:pt>
    <dgm:pt modelId="{D2EE4C2D-689F-4BB9-BFA0-952AF437DA50}" type="pres">
      <dgm:prSet presAssocID="{14D861EB-A066-408A-85D2-3372A6784416}" presName="list" presStyleCnt="0">
        <dgm:presLayoutVars>
          <dgm:dir/>
          <dgm:animLvl val="lvl"/>
        </dgm:presLayoutVars>
      </dgm:prSet>
      <dgm:spPr/>
    </dgm:pt>
    <dgm:pt modelId="{18F9D681-30F9-49E6-8E20-75FB15BAD387}" type="pres">
      <dgm:prSet presAssocID="{ABD33FE5-B434-4225-AEE0-D95499515869}" presName="posSpace" presStyleCnt="0"/>
      <dgm:spPr/>
    </dgm:pt>
    <dgm:pt modelId="{AC51E642-A73C-4E99-845B-BCEDD9F94E02}" type="pres">
      <dgm:prSet presAssocID="{ABD33FE5-B434-4225-AEE0-D95499515869}" presName="vertFlow" presStyleCnt="0"/>
      <dgm:spPr/>
    </dgm:pt>
    <dgm:pt modelId="{85790C08-9588-4C7C-B7D2-4DB96C4DACB7}" type="pres">
      <dgm:prSet presAssocID="{ABD33FE5-B434-4225-AEE0-D95499515869}" presName="topSpace" presStyleCnt="0"/>
      <dgm:spPr/>
    </dgm:pt>
    <dgm:pt modelId="{92AA1EB0-AB8D-4063-8B77-8841980DD18D}" type="pres">
      <dgm:prSet presAssocID="{ABD33FE5-B434-4225-AEE0-D95499515869}" presName="firstComp" presStyleCnt="0"/>
      <dgm:spPr/>
    </dgm:pt>
    <dgm:pt modelId="{73F952DE-54E6-4CDC-A823-65E1C365D5E4}" type="pres">
      <dgm:prSet presAssocID="{ABD33FE5-B434-4225-AEE0-D95499515869}" presName="firstChild" presStyleLbl="bgAccFollowNode1" presStyleIdx="0" presStyleCnt="4"/>
      <dgm:spPr/>
    </dgm:pt>
    <dgm:pt modelId="{05A8C5E3-6CD3-4EEC-BD5C-C9E0C9809062}" type="pres">
      <dgm:prSet presAssocID="{ABD33FE5-B434-4225-AEE0-D95499515869}" presName="firstChildTx" presStyleLbl="bgAccFollowNode1" presStyleIdx="0" presStyleCnt="4">
        <dgm:presLayoutVars>
          <dgm:bulletEnabled val="1"/>
        </dgm:presLayoutVars>
      </dgm:prSet>
      <dgm:spPr/>
    </dgm:pt>
    <dgm:pt modelId="{D46DA484-E562-4553-8D92-6C883D28F2C5}" type="pres">
      <dgm:prSet presAssocID="{056CCC78-EAEC-441E-A4DF-344AAA6FACCB}" presName="comp" presStyleCnt="0"/>
      <dgm:spPr/>
    </dgm:pt>
    <dgm:pt modelId="{B3D84474-66A8-46A1-9E92-0DAFC95CAD04}" type="pres">
      <dgm:prSet presAssocID="{056CCC78-EAEC-441E-A4DF-344AAA6FACCB}" presName="child" presStyleLbl="bgAccFollowNode1" presStyleIdx="1" presStyleCnt="4"/>
      <dgm:spPr/>
    </dgm:pt>
    <dgm:pt modelId="{D76EE50C-2C9A-47B2-960D-D351AA8F58AF}" type="pres">
      <dgm:prSet presAssocID="{056CCC78-EAEC-441E-A4DF-344AAA6FACCB}" presName="childTx" presStyleLbl="bgAccFollowNode1" presStyleIdx="1" presStyleCnt="4">
        <dgm:presLayoutVars>
          <dgm:bulletEnabled val="1"/>
        </dgm:presLayoutVars>
      </dgm:prSet>
      <dgm:spPr/>
    </dgm:pt>
    <dgm:pt modelId="{61CF9C0F-A827-4855-A892-B0B01B137A8B}" type="pres">
      <dgm:prSet presAssocID="{ABD33FE5-B434-4225-AEE0-D95499515869}" presName="negSpace" presStyleCnt="0"/>
      <dgm:spPr/>
    </dgm:pt>
    <dgm:pt modelId="{A2F05A20-5121-4D2F-8950-FED928419725}" type="pres">
      <dgm:prSet presAssocID="{ABD33FE5-B434-4225-AEE0-D95499515869}" presName="circle" presStyleLbl="node1" presStyleIdx="0" presStyleCnt="2"/>
      <dgm:spPr/>
    </dgm:pt>
    <dgm:pt modelId="{8EC2E9AC-866D-437A-8C5C-F792118D17C2}" type="pres">
      <dgm:prSet presAssocID="{C15CD08C-4848-4E7D-B5B6-5633836189AC}" presName="transSpace" presStyleCnt="0"/>
      <dgm:spPr/>
    </dgm:pt>
    <dgm:pt modelId="{C5C84418-C9FF-4A46-8DD7-AA352AE8CC91}" type="pres">
      <dgm:prSet presAssocID="{3E665144-456E-481D-8472-9D7304364BCF}" presName="posSpace" presStyleCnt="0"/>
      <dgm:spPr/>
    </dgm:pt>
    <dgm:pt modelId="{2065DAE4-BD02-45D8-987A-DDAAE5F417A0}" type="pres">
      <dgm:prSet presAssocID="{3E665144-456E-481D-8472-9D7304364BCF}" presName="vertFlow" presStyleCnt="0"/>
      <dgm:spPr/>
    </dgm:pt>
    <dgm:pt modelId="{3C315508-0A60-438B-8E51-ADEB1E85CB99}" type="pres">
      <dgm:prSet presAssocID="{3E665144-456E-481D-8472-9D7304364BCF}" presName="topSpace" presStyleCnt="0"/>
      <dgm:spPr/>
    </dgm:pt>
    <dgm:pt modelId="{F87C0436-A26B-4FC0-89D1-CD57DFBF545E}" type="pres">
      <dgm:prSet presAssocID="{3E665144-456E-481D-8472-9D7304364BCF}" presName="firstComp" presStyleCnt="0"/>
      <dgm:spPr/>
    </dgm:pt>
    <dgm:pt modelId="{2539936E-B2B9-4FF8-9FEE-C44AA848AF5D}" type="pres">
      <dgm:prSet presAssocID="{3E665144-456E-481D-8472-9D7304364BCF}" presName="firstChild" presStyleLbl="bgAccFollowNode1" presStyleIdx="2" presStyleCnt="4"/>
      <dgm:spPr/>
    </dgm:pt>
    <dgm:pt modelId="{7E083E28-5C2A-427A-80DE-8721FF7E1784}" type="pres">
      <dgm:prSet presAssocID="{3E665144-456E-481D-8472-9D7304364BCF}" presName="firstChildTx" presStyleLbl="bgAccFollowNode1" presStyleIdx="2" presStyleCnt="4">
        <dgm:presLayoutVars>
          <dgm:bulletEnabled val="1"/>
        </dgm:presLayoutVars>
      </dgm:prSet>
      <dgm:spPr/>
    </dgm:pt>
    <dgm:pt modelId="{6DA09FA5-F08D-4F43-B2F8-5BB7717BE13D}" type="pres">
      <dgm:prSet presAssocID="{B844F0A7-173B-4AE1-A25A-4457FB891BFA}" presName="comp" presStyleCnt="0"/>
      <dgm:spPr/>
    </dgm:pt>
    <dgm:pt modelId="{DBFA399C-D93C-430F-B773-98E732CCD509}" type="pres">
      <dgm:prSet presAssocID="{B844F0A7-173B-4AE1-A25A-4457FB891BFA}" presName="child" presStyleLbl="bgAccFollowNode1" presStyleIdx="3" presStyleCnt="4"/>
      <dgm:spPr/>
    </dgm:pt>
    <dgm:pt modelId="{7E5AD4D2-DC0F-4B79-81DD-41E2D269823C}" type="pres">
      <dgm:prSet presAssocID="{B844F0A7-173B-4AE1-A25A-4457FB891BFA}" presName="childTx" presStyleLbl="bgAccFollowNode1" presStyleIdx="3" presStyleCnt="4">
        <dgm:presLayoutVars>
          <dgm:bulletEnabled val="1"/>
        </dgm:presLayoutVars>
      </dgm:prSet>
      <dgm:spPr/>
    </dgm:pt>
    <dgm:pt modelId="{3A2C84D8-7234-423C-BA96-5DF99F48CC25}" type="pres">
      <dgm:prSet presAssocID="{3E665144-456E-481D-8472-9D7304364BCF}" presName="negSpace" presStyleCnt="0"/>
      <dgm:spPr/>
    </dgm:pt>
    <dgm:pt modelId="{2B494A76-EDD4-4BA3-AE20-B3082A7C5259}" type="pres">
      <dgm:prSet presAssocID="{3E665144-456E-481D-8472-9D7304364BCF}" presName="circle" presStyleLbl="node1" presStyleIdx="1" presStyleCnt="2"/>
      <dgm:spPr/>
    </dgm:pt>
  </dgm:ptLst>
  <dgm:cxnLst>
    <dgm:cxn modelId="{3E968800-9BDF-46F2-AE8A-917EEB4E9A9C}" type="presOf" srcId="{056CCC78-EAEC-441E-A4DF-344AAA6FACCB}" destId="{B3D84474-66A8-46A1-9E92-0DAFC95CAD04}" srcOrd="0" destOrd="0" presId="urn:microsoft.com/office/officeart/2005/8/layout/hList9"/>
    <dgm:cxn modelId="{6CA2F110-617D-48D4-B961-E125AD7B4305}" type="presOf" srcId="{ABD33FE5-B434-4225-AEE0-D95499515869}" destId="{A2F05A20-5121-4D2F-8950-FED928419725}" srcOrd="0" destOrd="0" presId="urn:microsoft.com/office/officeart/2005/8/layout/hList9"/>
    <dgm:cxn modelId="{0D9EFD14-574B-43CF-B3B6-00A4BD989A61}" srcId="{14D861EB-A066-408A-85D2-3372A6784416}" destId="{3E665144-456E-481D-8472-9D7304364BCF}" srcOrd="1" destOrd="0" parTransId="{A8FB1E21-B5EE-44F4-807F-824A0D4CF882}" sibTransId="{03E056C9-EC2D-4357-AA49-066A88FB4749}"/>
    <dgm:cxn modelId="{98624118-BEC6-40BA-B5C1-D3516584DF38}" srcId="{ABD33FE5-B434-4225-AEE0-D95499515869}" destId="{056CCC78-EAEC-441E-A4DF-344AAA6FACCB}" srcOrd="1" destOrd="0" parTransId="{D1558FB0-FF6F-4A75-A8BE-6B36F8C29A4E}" sibTransId="{1445A43A-76A2-44D0-8C6B-743D98D599E8}"/>
    <dgm:cxn modelId="{9B9B7C2C-2E8F-4576-B615-91EBB93AAA94}" type="presOf" srcId="{14D861EB-A066-408A-85D2-3372A6784416}" destId="{D2EE4C2D-689F-4BB9-BFA0-952AF437DA50}" srcOrd="0" destOrd="0" presId="urn:microsoft.com/office/officeart/2005/8/layout/hList9"/>
    <dgm:cxn modelId="{D5EBED60-E8C7-4B33-B7F2-5CB52193A99B}" type="presOf" srcId="{C951CC57-93E8-4183-AAEF-74F0CE469D50}" destId="{05A8C5E3-6CD3-4EEC-BD5C-C9E0C9809062}" srcOrd="1" destOrd="0" presId="urn:microsoft.com/office/officeart/2005/8/layout/hList9"/>
    <dgm:cxn modelId="{7969FF60-6F43-4E28-BDC8-99DACD2DEB49}" type="presOf" srcId="{3E665144-456E-481D-8472-9D7304364BCF}" destId="{2B494A76-EDD4-4BA3-AE20-B3082A7C5259}" srcOrd="0" destOrd="0" presId="urn:microsoft.com/office/officeart/2005/8/layout/hList9"/>
    <dgm:cxn modelId="{DD3B004A-0CAE-4004-8C68-77EA16A9B87C}" srcId="{3E665144-456E-481D-8472-9D7304364BCF}" destId="{CCDE14DF-C27A-4A04-9E93-E36A109AA84D}" srcOrd="0" destOrd="0" parTransId="{09C059BB-7778-4228-88D9-A46092DF52E5}" sibTransId="{5AD7971E-7E9C-4579-B404-11CD957024E2}"/>
    <dgm:cxn modelId="{D5EE1177-9E78-4D02-819D-9BC99AA8FB72}" type="presOf" srcId="{CCDE14DF-C27A-4A04-9E93-E36A109AA84D}" destId="{2539936E-B2B9-4FF8-9FEE-C44AA848AF5D}" srcOrd="0" destOrd="0" presId="urn:microsoft.com/office/officeart/2005/8/layout/hList9"/>
    <dgm:cxn modelId="{B46EEF88-AA24-40B0-8285-7F1D1079DDD2}" type="presOf" srcId="{B844F0A7-173B-4AE1-A25A-4457FB891BFA}" destId="{7E5AD4D2-DC0F-4B79-81DD-41E2D269823C}" srcOrd="1" destOrd="0" presId="urn:microsoft.com/office/officeart/2005/8/layout/hList9"/>
    <dgm:cxn modelId="{33F6CB8B-0A02-43C6-A684-734766E7DC47}" type="presOf" srcId="{056CCC78-EAEC-441E-A4DF-344AAA6FACCB}" destId="{D76EE50C-2C9A-47B2-960D-D351AA8F58AF}" srcOrd="1" destOrd="0" presId="urn:microsoft.com/office/officeart/2005/8/layout/hList9"/>
    <dgm:cxn modelId="{24F320B6-EA3E-4507-AFFF-5DCDB4D9A7B6}" srcId="{3E665144-456E-481D-8472-9D7304364BCF}" destId="{B844F0A7-173B-4AE1-A25A-4457FB891BFA}" srcOrd="1" destOrd="0" parTransId="{5771350C-D820-405D-87DF-2460FA088B07}" sibTransId="{01465CB8-4269-4A7F-A5F9-22387944F7B3}"/>
    <dgm:cxn modelId="{0DE20AB9-6202-4679-9946-E468A1C45F64}" type="presOf" srcId="{C951CC57-93E8-4183-AAEF-74F0CE469D50}" destId="{73F952DE-54E6-4CDC-A823-65E1C365D5E4}" srcOrd="0" destOrd="0" presId="urn:microsoft.com/office/officeart/2005/8/layout/hList9"/>
    <dgm:cxn modelId="{7469D6DB-A8CF-4C72-8DF7-3C2CDFEB1490}" srcId="{ABD33FE5-B434-4225-AEE0-D95499515869}" destId="{C951CC57-93E8-4183-AAEF-74F0CE469D50}" srcOrd="0" destOrd="0" parTransId="{E5AAFA21-2BB6-4005-AEF8-6A59A06EB1F6}" sibTransId="{E4CB2189-3A6D-4D2B-9AAE-9CF565E0E343}"/>
    <dgm:cxn modelId="{1BA02BDD-6E31-4E5A-8B7C-3BDFE9C9A041}" type="presOf" srcId="{B844F0A7-173B-4AE1-A25A-4457FB891BFA}" destId="{DBFA399C-D93C-430F-B773-98E732CCD509}" srcOrd="0" destOrd="0" presId="urn:microsoft.com/office/officeart/2005/8/layout/hList9"/>
    <dgm:cxn modelId="{1FB537ED-9AF2-4DC2-A2EE-1E1F8472C005}" type="presOf" srcId="{CCDE14DF-C27A-4A04-9E93-E36A109AA84D}" destId="{7E083E28-5C2A-427A-80DE-8721FF7E1784}" srcOrd="1" destOrd="0" presId="urn:microsoft.com/office/officeart/2005/8/layout/hList9"/>
    <dgm:cxn modelId="{9C2EC1F6-C990-461D-B0A9-1FCC1FC65293}" srcId="{14D861EB-A066-408A-85D2-3372A6784416}" destId="{ABD33FE5-B434-4225-AEE0-D95499515869}" srcOrd="0" destOrd="0" parTransId="{A6372A01-A74A-49E7-834F-5240C8CBB906}" sibTransId="{C15CD08C-4848-4E7D-B5B6-5633836189AC}"/>
    <dgm:cxn modelId="{2DE94623-EAA6-40AE-A235-623DFA9511B7}" type="presParOf" srcId="{D2EE4C2D-689F-4BB9-BFA0-952AF437DA50}" destId="{18F9D681-30F9-49E6-8E20-75FB15BAD387}" srcOrd="0" destOrd="0" presId="urn:microsoft.com/office/officeart/2005/8/layout/hList9"/>
    <dgm:cxn modelId="{4A027DF6-0CFA-44CB-B33E-A43C3B70042F}" type="presParOf" srcId="{D2EE4C2D-689F-4BB9-BFA0-952AF437DA50}" destId="{AC51E642-A73C-4E99-845B-BCEDD9F94E02}" srcOrd="1" destOrd="0" presId="urn:microsoft.com/office/officeart/2005/8/layout/hList9"/>
    <dgm:cxn modelId="{F46845EF-B237-44AF-B925-581DD594F334}" type="presParOf" srcId="{AC51E642-A73C-4E99-845B-BCEDD9F94E02}" destId="{85790C08-9588-4C7C-B7D2-4DB96C4DACB7}" srcOrd="0" destOrd="0" presId="urn:microsoft.com/office/officeart/2005/8/layout/hList9"/>
    <dgm:cxn modelId="{6BAF9EB9-81B9-4499-B8C6-69AA7E728F87}" type="presParOf" srcId="{AC51E642-A73C-4E99-845B-BCEDD9F94E02}" destId="{92AA1EB0-AB8D-4063-8B77-8841980DD18D}" srcOrd="1" destOrd="0" presId="urn:microsoft.com/office/officeart/2005/8/layout/hList9"/>
    <dgm:cxn modelId="{8166B810-6599-478D-A4F3-04C58112AA00}" type="presParOf" srcId="{92AA1EB0-AB8D-4063-8B77-8841980DD18D}" destId="{73F952DE-54E6-4CDC-A823-65E1C365D5E4}" srcOrd="0" destOrd="0" presId="urn:microsoft.com/office/officeart/2005/8/layout/hList9"/>
    <dgm:cxn modelId="{024487A2-DDEC-4867-A0B7-16130DF0CCB4}" type="presParOf" srcId="{92AA1EB0-AB8D-4063-8B77-8841980DD18D}" destId="{05A8C5E3-6CD3-4EEC-BD5C-C9E0C9809062}" srcOrd="1" destOrd="0" presId="urn:microsoft.com/office/officeart/2005/8/layout/hList9"/>
    <dgm:cxn modelId="{40B45C0A-532F-47D8-8B23-DD7841CDE736}" type="presParOf" srcId="{AC51E642-A73C-4E99-845B-BCEDD9F94E02}" destId="{D46DA484-E562-4553-8D92-6C883D28F2C5}" srcOrd="2" destOrd="0" presId="urn:microsoft.com/office/officeart/2005/8/layout/hList9"/>
    <dgm:cxn modelId="{E7AB0756-1384-4F0C-8FA6-07E6207E6D25}" type="presParOf" srcId="{D46DA484-E562-4553-8D92-6C883D28F2C5}" destId="{B3D84474-66A8-46A1-9E92-0DAFC95CAD04}" srcOrd="0" destOrd="0" presId="urn:microsoft.com/office/officeart/2005/8/layout/hList9"/>
    <dgm:cxn modelId="{493D544F-78E9-47DC-B655-58816753BC63}" type="presParOf" srcId="{D46DA484-E562-4553-8D92-6C883D28F2C5}" destId="{D76EE50C-2C9A-47B2-960D-D351AA8F58AF}" srcOrd="1" destOrd="0" presId="urn:microsoft.com/office/officeart/2005/8/layout/hList9"/>
    <dgm:cxn modelId="{5A9B7342-A6FE-45A7-86C2-3F27B609DA8A}" type="presParOf" srcId="{D2EE4C2D-689F-4BB9-BFA0-952AF437DA50}" destId="{61CF9C0F-A827-4855-A892-B0B01B137A8B}" srcOrd="2" destOrd="0" presId="urn:microsoft.com/office/officeart/2005/8/layout/hList9"/>
    <dgm:cxn modelId="{22D57433-7D6E-4F6F-8A96-7D175307764D}" type="presParOf" srcId="{D2EE4C2D-689F-4BB9-BFA0-952AF437DA50}" destId="{A2F05A20-5121-4D2F-8950-FED928419725}" srcOrd="3" destOrd="0" presId="urn:microsoft.com/office/officeart/2005/8/layout/hList9"/>
    <dgm:cxn modelId="{C967FD33-D767-4927-AFB8-F16BEF28C4E2}" type="presParOf" srcId="{D2EE4C2D-689F-4BB9-BFA0-952AF437DA50}" destId="{8EC2E9AC-866D-437A-8C5C-F792118D17C2}" srcOrd="4" destOrd="0" presId="urn:microsoft.com/office/officeart/2005/8/layout/hList9"/>
    <dgm:cxn modelId="{7A0F0BFA-2B64-4970-AA32-C8D3528546E6}" type="presParOf" srcId="{D2EE4C2D-689F-4BB9-BFA0-952AF437DA50}" destId="{C5C84418-C9FF-4A46-8DD7-AA352AE8CC91}" srcOrd="5" destOrd="0" presId="urn:microsoft.com/office/officeart/2005/8/layout/hList9"/>
    <dgm:cxn modelId="{BD1B7AD3-5E71-458C-A388-613F34223A70}" type="presParOf" srcId="{D2EE4C2D-689F-4BB9-BFA0-952AF437DA50}" destId="{2065DAE4-BD02-45D8-987A-DDAAE5F417A0}" srcOrd="6" destOrd="0" presId="urn:microsoft.com/office/officeart/2005/8/layout/hList9"/>
    <dgm:cxn modelId="{28C3F35C-A879-4A85-80FD-764E54723E14}" type="presParOf" srcId="{2065DAE4-BD02-45D8-987A-DDAAE5F417A0}" destId="{3C315508-0A60-438B-8E51-ADEB1E85CB99}" srcOrd="0" destOrd="0" presId="urn:microsoft.com/office/officeart/2005/8/layout/hList9"/>
    <dgm:cxn modelId="{B6734885-E829-4B11-B28A-3ADCA3BF1B18}" type="presParOf" srcId="{2065DAE4-BD02-45D8-987A-DDAAE5F417A0}" destId="{F87C0436-A26B-4FC0-89D1-CD57DFBF545E}" srcOrd="1" destOrd="0" presId="urn:microsoft.com/office/officeart/2005/8/layout/hList9"/>
    <dgm:cxn modelId="{7F06A9D7-9E4C-4F94-AA4D-117E4A63E6EA}" type="presParOf" srcId="{F87C0436-A26B-4FC0-89D1-CD57DFBF545E}" destId="{2539936E-B2B9-4FF8-9FEE-C44AA848AF5D}" srcOrd="0" destOrd="0" presId="urn:microsoft.com/office/officeart/2005/8/layout/hList9"/>
    <dgm:cxn modelId="{2F2AB400-591D-49BE-9F7A-4D5E80C5A79D}" type="presParOf" srcId="{F87C0436-A26B-4FC0-89D1-CD57DFBF545E}" destId="{7E083E28-5C2A-427A-80DE-8721FF7E1784}" srcOrd="1" destOrd="0" presId="urn:microsoft.com/office/officeart/2005/8/layout/hList9"/>
    <dgm:cxn modelId="{515F8858-340D-4315-8C45-F42FE795F171}" type="presParOf" srcId="{2065DAE4-BD02-45D8-987A-DDAAE5F417A0}" destId="{6DA09FA5-F08D-4F43-B2F8-5BB7717BE13D}" srcOrd="2" destOrd="0" presId="urn:microsoft.com/office/officeart/2005/8/layout/hList9"/>
    <dgm:cxn modelId="{72A302E5-1321-47FF-A657-F312E852F454}" type="presParOf" srcId="{6DA09FA5-F08D-4F43-B2F8-5BB7717BE13D}" destId="{DBFA399C-D93C-430F-B773-98E732CCD509}" srcOrd="0" destOrd="0" presId="urn:microsoft.com/office/officeart/2005/8/layout/hList9"/>
    <dgm:cxn modelId="{6AE34212-8617-4215-A0B4-74C6E1A974A2}" type="presParOf" srcId="{6DA09FA5-F08D-4F43-B2F8-5BB7717BE13D}" destId="{7E5AD4D2-DC0F-4B79-81DD-41E2D269823C}" srcOrd="1" destOrd="0" presId="urn:microsoft.com/office/officeart/2005/8/layout/hList9"/>
    <dgm:cxn modelId="{67D2FCEA-30A7-4BE0-BA55-0682FA9D5389}" type="presParOf" srcId="{D2EE4C2D-689F-4BB9-BFA0-952AF437DA50}" destId="{3A2C84D8-7234-423C-BA96-5DF99F48CC25}" srcOrd="7" destOrd="0" presId="urn:microsoft.com/office/officeart/2005/8/layout/hList9"/>
    <dgm:cxn modelId="{2AE9E963-929C-4CF0-967A-B761F1D99D0B}" type="presParOf" srcId="{D2EE4C2D-689F-4BB9-BFA0-952AF437DA50}" destId="{2B494A76-EDD4-4BA3-AE20-B3082A7C5259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F17C0D7-9199-4D8F-BBBD-F88F085298B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72187A-944E-48DC-BBBA-C12A7027A27F}">
      <dgm:prSet phldrT="[Text]" phldr="0"/>
      <dgm:spPr/>
      <dgm:t>
        <a:bodyPr/>
        <a:lstStyle/>
        <a:p>
          <a:r>
            <a:rPr lang="en-US" dirty="0"/>
            <a:t>Sent. Length</a:t>
          </a:r>
        </a:p>
      </dgm:t>
    </dgm:pt>
    <dgm:pt modelId="{9992197C-8996-4D3F-8DA7-C62FBFB41640}" type="parTrans" cxnId="{CC01B0BF-886B-409B-8F17-AB3E01A15EE7}">
      <dgm:prSet/>
      <dgm:spPr/>
      <dgm:t>
        <a:bodyPr/>
        <a:lstStyle/>
        <a:p>
          <a:endParaRPr lang="en-US"/>
        </a:p>
      </dgm:t>
    </dgm:pt>
    <dgm:pt modelId="{1FC9424F-D025-4050-BFC2-E88FAE08135E}" type="sibTrans" cxnId="{CC01B0BF-886B-409B-8F17-AB3E01A15EE7}">
      <dgm:prSet/>
      <dgm:spPr/>
      <dgm:t>
        <a:bodyPr/>
        <a:lstStyle/>
        <a:p>
          <a:endParaRPr lang="en-US"/>
        </a:p>
      </dgm:t>
    </dgm:pt>
    <dgm:pt modelId="{E5C5E020-336C-4418-AAA5-BCCD76FE6434}">
      <dgm:prSet phldrT="[Text]" phldr="0"/>
      <dgm:spPr/>
      <dgm:t>
        <a:bodyPr/>
        <a:lstStyle/>
        <a:p>
          <a:r>
            <a:rPr lang="en-US" dirty="0"/>
            <a:t>Paragraphs</a:t>
          </a:r>
        </a:p>
      </dgm:t>
    </dgm:pt>
    <dgm:pt modelId="{D881CD49-1DCF-43B4-BEFE-43992D4109B2}" type="parTrans" cxnId="{1CAD6DF9-AE26-4003-9157-972EC197FA9B}">
      <dgm:prSet/>
      <dgm:spPr/>
      <dgm:t>
        <a:bodyPr/>
        <a:lstStyle/>
        <a:p>
          <a:endParaRPr lang="en-US"/>
        </a:p>
      </dgm:t>
    </dgm:pt>
    <dgm:pt modelId="{897832D9-34E7-4C77-A176-8A2C57AAB3A3}" type="sibTrans" cxnId="{1CAD6DF9-AE26-4003-9157-972EC197FA9B}">
      <dgm:prSet/>
      <dgm:spPr/>
      <dgm:t>
        <a:bodyPr/>
        <a:lstStyle/>
        <a:p>
          <a:endParaRPr lang="en-US"/>
        </a:p>
      </dgm:t>
    </dgm:pt>
    <dgm:pt modelId="{D53D3852-2D90-4DE9-A802-FA1F610617F2}">
      <dgm:prSet phldrT="[Text]" phldr="0"/>
      <dgm:spPr/>
      <dgm:t>
        <a:bodyPr/>
        <a:lstStyle/>
        <a:p>
          <a:r>
            <a:rPr lang="en-US" dirty="0"/>
            <a:t>Tenses</a:t>
          </a:r>
        </a:p>
      </dgm:t>
    </dgm:pt>
    <dgm:pt modelId="{CC68F24E-7473-434B-8953-3FBD8817A007}" type="parTrans" cxnId="{991033F1-2CD6-4E67-A333-A420D657280E}">
      <dgm:prSet/>
      <dgm:spPr/>
      <dgm:t>
        <a:bodyPr/>
        <a:lstStyle/>
        <a:p>
          <a:endParaRPr lang="en-US"/>
        </a:p>
      </dgm:t>
    </dgm:pt>
    <dgm:pt modelId="{82DAD78F-0743-4785-9DBD-BBFFA00FBE86}" type="sibTrans" cxnId="{991033F1-2CD6-4E67-A333-A420D657280E}">
      <dgm:prSet/>
      <dgm:spPr/>
      <dgm:t>
        <a:bodyPr/>
        <a:lstStyle/>
        <a:p>
          <a:endParaRPr lang="en-US"/>
        </a:p>
      </dgm:t>
    </dgm:pt>
    <dgm:pt modelId="{106566C5-A320-44D9-BC9F-71B8A0887203}" type="pres">
      <dgm:prSet presAssocID="{4F17C0D7-9199-4D8F-BBBD-F88F085298B8}" presName="compositeShape" presStyleCnt="0">
        <dgm:presLayoutVars>
          <dgm:chMax val="7"/>
          <dgm:dir/>
          <dgm:resizeHandles val="exact"/>
        </dgm:presLayoutVars>
      </dgm:prSet>
      <dgm:spPr/>
    </dgm:pt>
    <dgm:pt modelId="{2DE67A45-3832-4086-B76F-62264E06D8DD}" type="pres">
      <dgm:prSet presAssocID="{4F17C0D7-9199-4D8F-BBBD-F88F085298B8}" presName="wedge1" presStyleLbl="node1" presStyleIdx="0" presStyleCnt="3"/>
      <dgm:spPr/>
    </dgm:pt>
    <dgm:pt modelId="{395519A2-4F58-4B66-9F07-2923DC441082}" type="pres">
      <dgm:prSet presAssocID="{4F17C0D7-9199-4D8F-BBBD-F88F085298B8}" presName="dummy1a" presStyleCnt="0"/>
      <dgm:spPr/>
    </dgm:pt>
    <dgm:pt modelId="{09D32226-0B44-4AA7-B63C-503056A9977A}" type="pres">
      <dgm:prSet presAssocID="{4F17C0D7-9199-4D8F-BBBD-F88F085298B8}" presName="dummy1b" presStyleCnt="0"/>
      <dgm:spPr/>
    </dgm:pt>
    <dgm:pt modelId="{1EE13FB2-08D0-443C-AE67-71266C3D270F}" type="pres">
      <dgm:prSet presAssocID="{4F17C0D7-9199-4D8F-BBBD-F88F085298B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C725515-E53D-4FA0-BE72-D73956458A22}" type="pres">
      <dgm:prSet presAssocID="{4F17C0D7-9199-4D8F-BBBD-F88F085298B8}" presName="wedge2" presStyleLbl="node1" presStyleIdx="1" presStyleCnt="3"/>
      <dgm:spPr/>
    </dgm:pt>
    <dgm:pt modelId="{12A78080-BF01-47DA-A701-C786034ED048}" type="pres">
      <dgm:prSet presAssocID="{4F17C0D7-9199-4D8F-BBBD-F88F085298B8}" presName="dummy2a" presStyleCnt="0"/>
      <dgm:spPr/>
    </dgm:pt>
    <dgm:pt modelId="{3F42CBF6-31E6-413D-8801-711E0AC54176}" type="pres">
      <dgm:prSet presAssocID="{4F17C0D7-9199-4D8F-BBBD-F88F085298B8}" presName="dummy2b" presStyleCnt="0"/>
      <dgm:spPr/>
    </dgm:pt>
    <dgm:pt modelId="{42698FA2-42D6-4265-891F-1985E42F6482}" type="pres">
      <dgm:prSet presAssocID="{4F17C0D7-9199-4D8F-BBBD-F88F085298B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62E95DD-0B30-4D39-9382-D8F3109C9586}" type="pres">
      <dgm:prSet presAssocID="{4F17C0D7-9199-4D8F-BBBD-F88F085298B8}" presName="wedge3" presStyleLbl="node1" presStyleIdx="2" presStyleCnt="3"/>
      <dgm:spPr/>
    </dgm:pt>
    <dgm:pt modelId="{84E919E6-4A5A-475E-9518-CBDD6048AEE1}" type="pres">
      <dgm:prSet presAssocID="{4F17C0D7-9199-4D8F-BBBD-F88F085298B8}" presName="dummy3a" presStyleCnt="0"/>
      <dgm:spPr/>
    </dgm:pt>
    <dgm:pt modelId="{58804A94-0126-4655-9E87-42F7DBCE76AE}" type="pres">
      <dgm:prSet presAssocID="{4F17C0D7-9199-4D8F-BBBD-F88F085298B8}" presName="dummy3b" presStyleCnt="0"/>
      <dgm:spPr/>
    </dgm:pt>
    <dgm:pt modelId="{6FE20D6A-B886-41FE-BEB0-90DC5EFDF8EF}" type="pres">
      <dgm:prSet presAssocID="{4F17C0D7-9199-4D8F-BBBD-F88F085298B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5FE81449-CFEA-41C3-B607-296D43F64424}" type="pres">
      <dgm:prSet presAssocID="{1FC9424F-D025-4050-BFC2-E88FAE08135E}" presName="arrowWedge1" presStyleLbl="fgSibTrans2D1" presStyleIdx="0" presStyleCnt="3"/>
      <dgm:spPr/>
    </dgm:pt>
    <dgm:pt modelId="{5C4FBD78-1B49-42A4-B0AB-1FC17E18EA38}" type="pres">
      <dgm:prSet presAssocID="{897832D9-34E7-4C77-A176-8A2C57AAB3A3}" presName="arrowWedge2" presStyleLbl="fgSibTrans2D1" presStyleIdx="1" presStyleCnt="3"/>
      <dgm:spPr/>
    </dgm:pt>
    <dgm:pt modelId="{AB6385C7-0432-46BA-B0B8-C73D470C0B49}" type="pres">
      <dgm:prSet presAssocID="{82DAD78F-0743-4785-9DBD-BBFFA00FBE86}" presName="arrowWedge3" presStyleLbl="fgSibTrans2D1" presStyleIdx="2" presStyleCnt="3"/>
      <dgm:spPr/>
    </dgm:pt>
  </dgm:ptLst>
  <dgm:cxnLst>
    <dgm:cxn modelId="{364FAB0E-C34B-498C-974F-78BA6EDAADF0}" type="presOf" srcId="{BE72187A-944E-48DC-BBBA-C12A7027A27F}" destId="{2DE67A45-3832-4086-B76F-62264E06D8DD}" srcOrd="0" destOrd="0" presId="urn:microsoft.com/office/officeart/2005/8/layout/cycle8"/>
    <dgm:cxn modelId="{C130C90E-591E-4063-A528-C164507E0097}" type="presOf" srcId="{D53D3852-2D90-4DE9-A802-FA1F610617F2}" destId="{E62E95DD-0B30-4D39-9382-D8F3109C9586}" srcOrd="0" destOrd="0" presId="urn:microsoft.com/office/officeart/2005/8/layout/cycle8"/>
    <dgm:cxn modelId="{D804AB27-E7A6-41EE-9439-9830A4CF2FAA}" type="presOf" srcId="{E5C5E020-336C-4418-AAA5-BCCD76FE6434}" destId="{AC725515-E53D-4FA0-BE72-D73956458A22}" srcOrd="0" destOrd="0" presId="urn:microsoft.com/office/officeart/2005/8/layout/cycle8"/>
    <dgm:cxn modelId="{8E8E2278-51CF-47F6-9316-104B9933EB9C}" type="presOf" srcId="{E5C5E020-336C-4418-AAA5-BCCD76FE6434}" destId="{42698FA2-42D6-4265-891F-1985E42F6482}" srcOrd="1" destOrd="0" presId="urn:microsoft.com/office/officeart/2005/8/layout/cycle8"/>
    <dgm:cxn modelId="{DA95D281-3D54-4988-9EA8-C0377064D8BA}" type="presOf" srcId="{4F17C0D7-9199-4D8F-BBBD-F88F085298B8}" destId="{106566C5-A320-44D9-BC9F-71B8A0887203}" srcOrd="0" destOrd="0" presId="urn:microsoft.com/office/officeart/2005/8/layout/cycle8"/>
    <dgm:cxn modelId="{D76F539A-8214-4EA6-B5B9-356A88A4F4EE}" type="presOf" srcId="{D53D3852-2D90-4DE9-A802-FA1F610617F2}" destId="{6FE20D6A-B886-41FE-BEB0-90DC5EFDF8EF}" srcOrd="1" destOrd="0" presId="urn:microsoft.com/office/officeart/2005/8/layout/cycle8"/>
    <dgm:cxn modelId="{DC94F5B1-D9E5-4E17-B785-DDF73A529707}" type="presOf" srcId="{BE72187A-944E-48DC-BBBA-C12A7027A27F}" destId="{1EE13FB2-08D0-443C-AE67-71266C3D270F}" srcOrd="1" destOrd="0" presId="urn:microsoft.com/office/officeart/2005/8/layout/cycle8"/>
    <dgm:cxn modelId="{CC01B0BF-886B-409B-8F17-AB3E01A15EE7}" srcId="{4F17C0D7-9199-4D8F-BBBD-F88F085298B8}" destId="{BE72187A-944E-48DC-BBBA-C12A7027A27F}" srcOrd="0" destOrd="0" parTransId="{9992197C-8996-4D3F-8DA7-C62FBFB41640}" sibTransId="{1FC9424F-D025-4050-BFC2-E88FAE08135E}"/>
    <dgm:cxn modelId="{991033F1-2CD6-4E67-A333-A420D657280E}" srcId="{4F17C0D7-9199-4D8F-BBBD-F88F085298B8}" destId="{D53D3852-2D90-4DE9-A802-FA1F610617F2}" srcOrd="2" destOrd="0" parTransId="{CC68F24E-7473-434B-8953-3FBD8817A007}" sibTransId="{82DAD78F-0743-4785-9DBD-BBFFA00FBE86}"/>
    <dgm:cxn modelId="{1CAD6DF9-AE26-4003-9157-972EC197FA9B}" srcId="{4F17C0D7-9199-4D8F-BBBD-F88F085298B8}" destId="{E5C5E020-336C-4418-AAA5-BCCD76FE6434}" srcOrd="1" destOrd="0" parTransId="{D881CD49-1DCF-43B4-BEFE-43992D4109B2}" sibTransId="{897832D9-34E7-4C77-A176-8A2C57AAB3A3}"/>
    <dgm:cxn modelId="{CE3873E7-E0F7-418E-8D69-6D2A48355F9B}" type="presParOf" srcId="{106566C5-A320-44D9-BC9F-71B8A0887203}" destId="{2DE67A45-3832-4086-B76F-62264E06D8DD}" srcOrd="0" destOrd="0" presId="urn:microsoft.com/office/officeart/2005/8/layout/cycle8"/>
    <dgm:cxn modelId="{80AC40E9-7A04-406A-B085-1167B1BCF49B}" type="presParOf" srcId="{106566C5-A320-44D9-BC9F-71B8A0887203}" destId="{395519A2-4F58-4B66-9F07-2923DC441082}" srcOrd="1" destOrd="0" presId="urn:microsoft.com/office/officeart/2005/8/layout/cycle8"/>
    <dgm:cxn modelId="{100318E3-5398-4A73-8ACA-A3DBC223EA33}" type="presParOf" srcId="{106566C5-A320-44D9-BC9F-71B8A0887203}" destId="{09D32226-0B44-4AA7-B63C-503056A9977A}" srcOrd="2" destOrd="0" presId="urn:microsoft.com/office/officeart/2005/8/layout/cycle8"/>
    <dgm:cxn modelId="{E3753430-C0F5-4B2A-89B8-5A68882EAC5B}" type="presParOf" srcId="{106566C5-A320-44D9-BC9F-71B8A0887203}" destId="{1EE13FB2-08D0-443C-AE67-71266C3D270F}" srcOrd="3" destOrd="0" presId="urn:microsoft.com/office/officeart/2005/8/layout/cycle8"/>
    <dgm:cxn modelId="{9B3BB7E7-91A4-4F29-A872-A767E8D57C87}" type="presParOf" srcId="{106566C5-A320-44D9-BC9F-71B8A0887203}" destId="{AC725515-E53D-4FA0-BE72-D73956458A22}" srcOrd="4" destOrd="0" presId="urn:microsoft.com/office/officeart/2005/8/layout/cycle8"/>
    <dgm:cxn modelId="{A935CB4E-19EF-457B-BA99-5058A06BC56B}" type="presParOf" srcId="{106566C5-A320-44D9-BC9F-71B8A0887203}" destId="{12A78080-BF01-47DA-A701-C786034ED048}" srcOrd="5" destOrd="0" presId="urn:microsoft.com/office/officeart/2005/8/layout/cycle8"/>
    <dgm:cxn modelId="{A7A9EB15-068F-4A42-B580-9E772077CF32}" type="presParOf" srcId="{106566C5-A320-44D9-BC9F-71B8A0887203}" destId="{3F42CBF6-31E6-413D-8801-711E0AC54176}" srcOrd="6" destOrd="0" presId="urn:microsoft.com/office/officeart/2005/8/layout/cycle8"/>
    <dgm:cxn modelId="{F99F6E28-E43E-43CE-9ECB-1165F692D1F4}" type="presParOf" srcId="{106566C5-A320-44D9-BC9F-71B8A0887203}" destId="{42698FA2-42D6-4265-891F-1985E42F6482}" srcOrd="7" destOrd="0" presId="urn:microsoft.com/office/officeart/2005/8/layout/cycle8"/>
    <dgm:cxn modelId="{D8017530-34C2-4D26-8CE8-6F04B51D64B9}" type="presParOf" srcId="{106566C5-A320-44D9-BC9F-71B8A0887203}" destId="{E62E95DD-0B30-4D39-9382-D8F3109C9586}" srcOrd="8" destOrd="0" presId="urn:microsoft.com/office/officeart/2005/8/layout/cycle8"/>
    <dgm:cxn modelId="{55AFD190-BB64-44DF-BB05-0D29F7CC5D52}" type="presParOf" srcId="{106566C5-A320-44D9-BC9F-71B8A0887203}" destId="{84E919E6-4A5A-475E-9518-CBDD6048AEE1}" srcOrd="9" destOrd="0" presId="urn:microsoft.com/office/officeart/2005/8/layout/cycle8"/>
    <dgm:cxn modelId="{6C33885F-7941-41A5-9C49-43EA89FF8DA8}" type="presParOf" srcId="{106566C5-A320-44D9-BC9F-71B8A0887203}" destId="{58804A94-0126-4655-9E87-42F7DBCE76AE}" srcOrd="10" destOrd="0" presId="urn:microsoft.com/office/officeart/2005/8/layout/cycle8"/>
    <dgm:cxn modelId="{DE4F2B90-4B3B-4ED8-8101-7E4EC12CA1B7}" type="presParOf" srcId="{106566C5-A320-44D9-BC9F-71B8A0887203}" destId="{6FE20D6A-B886-41FE-BEB0-90DC5EFDF8EF}" srcOrd="11" destOrd="0" presId="urn:microsoft.com/office/officeart/2005/8/layout/cycle8"/>
    <dgm:cxn modelId="{0E368EB6-652D-4BB2-80AB-D779B9FDD88A}" type="presParOf" srcId="{106566C5-A320-44D9-BC9F-71B8A0887203}" destId="{5FE81449-CFEA-41C3-B607-296D43F64424}" srcOrd="12" destOrd="0" presId="urn:microsoft.com/office/officeart/2005/8/layout/cycle8"/>
    <dgm:cxn modelId="{8DAB3041-9335-4881-9A2E-D21F4655B4C7}" type="presParOf" srcId="{106566C5-A320-44D9-BC9F-71B8A0887203}" destId="{5C4FBD78-1B49-42A4-B0AB-1FC17E18EA38}" srcOrd="13" destOrd="0" presId="urn:microsoft.com/office/officeart/2005/8/layout/cycle8"/>
    <dgm:cxn modelId="{B2E00FB8-8164-44DA-B5F3-96CD9AEAD345}" type="presParOf" srcId="{106566C5-A320-44D9-BC9F-71B8A0887203}" destId="{AB6385C7-0432-46BA-B0B8-C73D470C0B4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E8C5053-3BDB-499E-BD0E-797049778D34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D10086-AB17-4ABB-AC43-281CC928C324}">
      <dgm:prSet phldrT="[Text]" phldr="0"/>
      <dgm:spPr/>
      <dgm:t>
        <a:bodyPr/>
        <a:lstStyle/>
        <a:p>
          <a:r>
            <a:rPr lang="en-US" dirty="0"/>
            <a:t>Length </a:t>
          </a:r>
        </a:p>
      </dgm:t>
    </dgm:pt>
    <dgm:pt modelId="{E394501A-CE3D-47EA-916F-6D469F749C89}" type="parTrans" cxnId="{C940DEA3-1371-449C-A795-BE09A63BAA14}">
      <dgm:prSet/>
      <dgm:spPr/>
      <dgm:t>
        <a:bodyPr/>
        <a:lstStyle/>
        <a:p>
          <a:endParaRPr lang="en-US"/>
        </a:p>
      </dgm:t>
    </dgm:pt>
    <dgm:pt modelId="{5472E9D5-CE41-4510-A31B-5CAF18C0BDA5}" type="sibTrans" cxnId="{C940DEA3-1371-449C-A795-BE09A63BAA14}">
      <dgm:prSet/>
      <dgm:spPr/>
      <dgm:t>
        <a:bodyPr/>
        <a:lstStyle/>
        <a:p>
          <a:endParaRPr lang="en-US"/>
        </a:p>
      </dgm:t>
    </dgm:pt>
    <dgm:pt modelId="{3AD209CD-A6D9-443A-882B-82CD7B2E7368}">
      <dgm:prSet phldrT="[Text]" phldr="0"/>
      <dgm:spPr/>
      <dgm:t>
        <a:bodyPr/>
        <a:lstStyle/>
        <a:p>
          <a:r>
            <a:rPr lang="en-US" dirty="0"/>
            <a:t>Organization</a:t>
          </a:r>
        </a:p>
      </dgm:t>
    </dgm:pt>
    <dgm:pt modelId="{67D6A357-704B-4A5C-8DDD-A96F9EB31A83}" type="parTrans" cxnId="{B118B1A3-3D5D-4E6F-B23A-B205B0A21359}">
      <dgm:prSet/>
      <dgm:spPr/>
      <dgm:t>
        <a:bodyPr/>
        <a:lstStyle/>
        <a:p>
          <a:endParaRPr lang="en-US"/>
        </a:p>
      </dgm:t>
    </dgm:pt>
    <dgm:pt modelId="{B1997382-8348-427A-B7E3-29C38CD5E5CA}" type="sibTrans" cxnId="{B118B1A3-3D5D-4E6F-B23A-B205B0A21359}">
      <dgm:prSet/>
      <dgm:spPr/>
      <dgm:t>
        <a:bodyPr/>
        <a:lstStyle/>
        <a:p>
          <a:endParaRPr lang="en-US"/>
        </a:p>
      </dgm:t>
    </dgm:pt>
    <dgm:pt modelId="{97B1571A-28D3-4B22-971F-E788B14653E3}">
      <dgm:prSet phldrT="[Text]" phldr="0"/>
      <dgm:spPr/>
      <dgm:t>
        <a:bodyPr/>
        <a:lstStyle/>
        <a:p>
          <a:r>
            <a:rPr lang="en-US" dirty="0"/>
            <a:t>Structure</a:t>
          </a:r>
        </a:p>
      </dgm:t>
    </dgm:pt>
    <dgm:pt modelId="{46908316-769C-4667-93F3-F248B2966C35}" type="parTrans" cxnId="{FDADAECC-6C69-4E1A-B9A2-A165BFFFC5B1}">
      <dgm:prSet/>
      <dgm:spPr/>
      <dgm:t>
        <a:bodyPr/>
        <a:lstStyle/>
        <a:p>
          <a:endParaRPr lang="en-US"/>
        </a:p>
      </dgm:t>
    </dgm:pt>
    <dgm:pt modelId="{F89D12FA-AB38-4B49-A86F-8F1118B0067D}" type="sibTrans" cxnId="{FDADAECC-6C69-4E1A-B9A2-A165BFFFC5B1}">
      <dgm:prSet/>
      <dgm:spPr/>
      <dgm:t>
        <a:bodyPr/>
        <a:lstStyle/>
        <a:p>
          <a:endParaRPr lang="en-US"/>
        </a:p>
      </dgm:t>
    </dgm:pt>
    <dgm:pt modelId="{0EC26EA9-E8CE-49EF-A20E-E56FF8472FC6}" type="pres">
      <dgm:prSet presAssocID="{6E8C5053-3BDB-499E-BD0E-797049778D34}" presName="Name0" presStyleCnt="0">
        <dgm:presLayoutVars>
          <dgm:dir/>
          <dgm:resizeHandles val="exact"/>
        </dgm:presLayoutVars>
      </dgm:prSet>
      <dgm:spPr/>
    </dgm:pt>
    <dgm:pt modelId="{1ECDCB69-1488-41A7-8958-CD1FB01BAE53}" type="pres">
      <dgm:prSet presAssocID="{F6D10086-AB17-4ABB-AC43-281CC928C324}" presName="node" presStyleLbl="node1" presStyleIdx="0" presStyleCnt="3">
        <dgm:presLayoutVars>
          <dgm:bulletEnabled val="1"/>
        </dgm:presLayoutVars>
      </dgm:prSet>
      <dgm:spPr/>
    </dgm:pt>
    <dgm:pt modelId="{5BBC813C-A43B-4336-88DA-ABF00ADAC6F6}" type="pres">
      <dgm:prSet presAssocID="{5472E9D5-CE41-4510-A31B-5CAF18C0BDA5}" presName="sibTrans" presStyleLbl="sibTrans2D1" presStyleIdx="0" presStyleCnt="3"/>
      <dgm:spPr/>
    </dgm:pt>
    <dgm:pt modelId="{0652403E-6425-4289-B7AA-48131B707F90}" type="pres">
      <dgm:prSet presAssocID="{5472E9D5-CE41-4510-A31B-5CAF18C0BDA5}" presName="connectorText" presStyleLbl="sibTrans2D1" presStyleIdx="0" presStyleCnt="3"/>
      <dgm:spPr/>
    </dgm:pt>
    <dgm:pt modelId="{98C4D40B-6680-448F-9ACF-B819EA32680D}" type="pres">
      <dgm:prSet presAssocID="{3AD209CD-A6D9-443A-882B-82CD7B2E7368}" presName="node" presStyleLbl="node1" presStyleIdx="1" presStyleCnt="3">
        <dgm:presLayoutVars>
          <dgm:bulletEnabled val="1"/>
        </dgm:presLayoutVars>
      </dgm:prSet>
      <dgm:spPr/>
    </dgm:pt>
    <dgm:pt modelId="{4010A75F-94CA-4785-866C-036620ABFA7C}" type="pres">
      <dgm:prSet presAssocID="{B1997382-8348-427A-B7E3-29C38CD5E5CA}" presName="sibTrans" presStyleLbl="sibTrans2D1" presStyleIdx="1" presStyleCnt="3"/>
      <dgm:spPr/>
    </dgm:pt>
    <dgm:pt modelId="{059AEFCA-EAFA-4649-8BC8-E66A6156B83D}" type="pres">
      <dgm:prSet presAssocID="{B1997382-8348-427A-B7E3-29C38CD5E5CA}" presName="connectorText" presStyleLbl="sibTrans2D1" presStyleIdx="1" presStyleCnt="3"/>
      <dgm:spPr/>
    </dgm:pt>
    <dgm:pt modelId="{75CC1428-6557-4BCB-9E05-0587BA94EF7B}" type="pres">
      <dgm:prSet presAssocID="{97B1571A-28D3-4B22-971F-E788B14653E3}" presName="node" presStyleLbl="node1" presStyleIdx="2" presStyleCnt="3">
        <dgm:presLayoutVars>
          <dgm:bulletEnabled val="1"/>
        </dgm:presLayoutVars>
      </dgm:prSet>
      <dgm:spPr/>
    </dgm:pt>
    <dgm:pt modelId="{39EA9D55-D61D-4210-A244-2691E6A9E282}" type="pres">
      <dgm:prSet presAssocID="{F89D12FA-AB38-4B49-A86F-8F1118B0067D}" presName="sibTrans" presStyleLbl="sibTrans2D1" presStyleIdx="2" presStyleCnt="3"/>
      <dgm:spPr/>
    </dgm:pt>
    <dgm:pt modelId="{B172271B-ECCD-4677-B213-77FF7724631A}" type="pres">
      <dgm:prSet presAssocID="{F89D12FA-AB38-4B49-A86F-8F1118B0067D}" presName="connectorText" presStyleLbl="sibTrans2D1" presStyleIdx="2" presStyleCnt="3"/>
      <dgm:spPr/>
    </dgm:pt>
  </dgm:ptLst>
  <dgm:cxnLst>
    <dgm:cxn modelId="{E4C2CD0D-A1FC-4AF2-8B6C-751C83136699}" type="presOf" srcId="{B1997382-8348-427A-B7E3-29C38CD5E5CA}" destId="{4010A75F-94CA-4785-866C-036620ABFA7C}" srcOrd="0" destOrd="0" presId="urn:microsoft.com/office/officeart/2005/8/layout/cycle7"/>
    <dgm:cxn modelId="{55583218-8A9F-484F-932B-A711F8DEC598}" type="presOf" srcId="{97B1571A-28D3-4B22-971F-E788B14653E3}" destId="{75CC1428-6557-4BCB-9E05-0587BA94EF7B}" srcOrd="0" destOrd="0" presId="urn:microsoft.com/office/officeart/2005/8/layout/cycle7"/>
    <dgm:cxn modelId="{57AF0768-9930-4362-A464-A06131479A0B}" type="presOf" srcId="{F6D10086-AB17-4ABB-AC43-281CC928C324}" destId="{1ECDCB69-1488-41A7-8958-CD1FB01BAE53}" srcOrd="0" destOrd="0" presId="urn:microsoft.com/office/officeart/2005/8/layout/cycle7"/>
    <dgm:cxn modelId="{E80C0E6B-EF1C-41FF-8EEE-80936B96BED9}" type="presOf" srcId="{F89D12FA-AB38-4B49-A86F-8F1118B0067D}" destId="{B172271B-ECCD-4677-B213-77FF7724631A}" srcOrd="1" destOrd="0" presId="urn:microsoft.com/office/officeart/2005/8/layout/cycle7"/>
    <dgm:cxn modelId="{9A49137C-6411-449D-B78A-CD81D624C841}" type="presOf" srcId="{3AD209CD-A6D9-443A-882B-82CD7B2E7368}" destId="{98C4D40B-6680-448F-9ACF-B819EA32680D}" srcOrd="0" destOrd="0" presId="urn:microsoft.com/office/officeart/2005/8/layout/cycle7"/>
    <dgm:cxn modelId="{A949EA84-A26F-432E-A18D-45C836A00C64}" type="presOf" srcId="{F89D12FA-AB38-4B49-A86F-8F1118B0067D}" destId="{39EA9D55-D61D-4210-A244-2691E6A9E282}" srcOrd="0" destOrd="0" presId="urn:microsoft.com/office/officeart/2005/8/layout/cycle7"/>
    <dgm:cxn modelId="{DADD5990-1000-431D-84E5-0EB277E5B1A3}" type="presOf" srcId="{B1997382-8348-427A-B7E3-29C38CD5E5CA}" destId="{059AEFCA-EAFA-4649-8BC8-E66A6156B83D}" srcOrd="1" destOrd="0" presId="urn:microsoft.com/office/officeart/2005/8/layout/cycle7"/>
    <dgm:cxn modelId="{B118B1A3-3D5D-4E6F-B23A-B205B0A21359}" srcId="{6E8C5053-3BDB-499E-BD0E-797049778D34}" destId="{3AD209CD-A6D9-443A-882B-82CD7B2E7368}" srcOrd="1" destOrd="0" parTransId="{67D6A357-704B-4A5C-8DDD-A96F9EB31A83}" sibTransId="{B1997382-8348-427A-B7E3-29C38CD5E5CA}"/>
    <dgm:cxn modelId="{C940DEA3-1371-449C-A795-BE09A63BAA14}" srcId="{6E8C5053-3BDB-499E-BD0E-797049778D34}" destId="{F6D10086-AB17-4ABB-AC43-281CC928C324}" srcOrd="0" destOrd="0" parTransId="{E394501A-CE3D-47EA-916F-6D469F749C89}" sibTransId="{5472E9D5-CE41-4510-A31B-5CAF18C0BDA5}"/>
    <dgm:cxn modelId="{4E6746AA-EF23-4ECE-B88F-A07A828A39E1}" type="presOf" srcId="{5472E9D5-CE41-4510-A31B-5CAF18C0BDA5}" destId="{5BBC813C-A43B-4336-88DA-ABF00ADAC6F6}" srcOrd="0" destOrd="0" presId="urn:microsoft.com/office/officeart/2005/8/layout/cycle7"/>
    <dgm:cxn modelId="{FDADAECC-6C69-4E1A-B9A2-A165BFFFC5B1}" srcId="{6E8C5053-3BDB-499E-BD0E-797049778D34}" destId="{97B1571A-28D3-4B22-971F-E788B14653E3}" srcOrd="2" destOrd="0" parTransId="{46908316-769C-4667-93F3-F248B2966C35}" sibTransId="{F89D12FA-AB38-4B49-A86F-8F1118B0067D}"/>
    <dgm:cxn modelId="{45C062E6-37DC-4954-BC5A-B4A094758666}" type="presOf" srcId="{5472E9D5-CE41-4510-A31B-5CAF18C0BDA5}" destId="{0652403E-6425-4289-B7AA-48131B707F90}" srcOrd="1" destOrd="0" presId="urn:microsoft.com/office/officeart/2005/8/layout/cycle7"/>
    <dgm:cxn modelId="{1720DAEC-85B0-4EB9-B9E2-8A6616EF23F2}" type="presOf" srcId="{6E8C5053-3BDB-499E-BD0E-797049778D34}" destId="{0EC26EA9-E8CE-49EF-A20E-E56FF8472FC6}" srcOrd="0" destOrd="0" presId="urn:microsoft.com/office/officeart/2005/8/layout/cycle7"/>
    <dgm:cxn modelId="{560540B8-C477-4506-AF55-5546145A7C2F}" type="presParOf" srcId="{0EC26EA9-E8CE-49EF-A20E-E56FF8472FC6}" destId="{1ECDCB69-1488-41A7-8958-CD1FB01BAE53}" srcOrd="0" destOrd="0" presId="urn:microsoft.com/office/officeart/2005/8/layout/cycle7"/>
    <dgm:cxn modelId="{6AC8F655-41B9-43DF-974F-F627DDA8837D}" type="presParOf" srcId="{0EC26EA9-E8CE-49EF-A20E-E56FF8472FC6}" destId="{5BBC813C-A43B-4336-88DA-ABF00ADAC6F6}" srcOrd="1" destOrd="0" presId="urn:microsoft.com/office/officeart/2005/8/layout/cycle7"/>
    <dgm:cxn modelId="{11915BFD-62C6-4F18-9709-6019ED79CB10}" type="presParOf" srcId="{5BBC813C-A43B-4336-88DA-ABF00ADAC6F6}" destId="{0652403E-6425-4289-B7AA-48131B707F90}" srcOrd="0" destOrd="0" presId="urn:microsoft.com/office/officeart/2005/8/layout/cycle7"/>
    <dgm:cxn modelId="{798DC9BB-C33A-4E89-AEE9-33E32421006A}" type="presParOf" srcId="{0EC26EA9-E8CE-49EF-A20E-E56FF8472FC6}" destId="{98C4D40B-6680-448F-9ACF-B819EA32680D}" srcOrd="2" destOrd="0" presId="urn:microsoft.com/office/officeart/2005/8/layout/cycle7"/>
    <dgm:cxn modelId="{B5A44938-9553-495F-9521-CCF8CB87A5BA}" type="presParOf" srcId="{0EC26EA9-E8CE-49EF-A20E-E56FF8472FC6}" destId="{4010A75F-94CA-4785-866C-036620ABFA7C}" srcOrd="3" destOrd="0" presId="urn:microsoft.com/office/officeart/2005/8/layout/cycle7"/>
    <dgm:cxn modelId="{E9B77BDE-41C8-454D-9335-B63C188CE066}" type="presParOf" srcId="{4010A75F-94CA-4785-866C-036620ABFA7C}" destId="{059AEFCA-EAFA-4649-8BC8-E66A6156B83D}" srcOrd="0" destOrd="0" presId="urn:microsoft.com/office/officeart/2005/8/layout/cycle7"/>
    <dgm:cxn modelId="{3F155084-48C3-491F-AC62-1A58A4CE9968}" type="presParOf" srcId="{0EC26EA9-E8CE-49EF-A20E-E56FF8472FC6}" destId="{75CC1428-6557-4BCB-9E05-0587BA94EF7B}" srcOrd="4" destOrd="0" presId="urn:microsoft.com/office/officeart/2005/8/layout/cycle7"/>
    <dgm:cxn modelId="{29BDADE1-FB9D-495C-A8AB-BDFA8A306BF8}" type="presParOf" srcId="{0EC26EA9-E8CE-49EF-A20E-E56FF8472FC6}" destId="{39EA9D55-D61D-4210-A244-2691E6A9E282}" srcOrd="5" destOrd="0" presId="urn:microsoft.com/office/officeart/2005/8/layout/cycle7"/>
    <dgm:cxn modelId="{55AA75DE-072C-4AEF-BD7B-B01BED8B93B7}" type="presParOf" srcId="{39EA9D55-D61D-4210-A244-2691E6A9E282}" destId="{B172271B-ECCD-4677-B213-77FF7724631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CE12FE-08AC-43F6-93F1-C9E98AC14E4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DEE387-9260-422C-82E6-B6DB9F2E6371}">
      <dgm:prSet phldrT="[Text]" phldr="0"/>
      <dgm:spPr/>
      <dgm:t>
        <a:bodyPr/>
        <a:lstStyle/>
        <a:p>
          <a:endParaRPr lang="en-US" dirty="0"/>
        </a:p>
      </dgm:t>
    </dgm:pt>
    <dgm:pt modelId="{DB4A6CB9-F12F-4617-8799-E14A62D69CC1}" type="parTrans" cxnId="{ECF4B322-4110-4119-B10C-BAF8537C1230}">
      <dgm:prSet/>
      <dgm:spPr/>
      <dgm:t>
        <a:bodyPr/>
        <a:lstStyle/>
        <a:p>
          <a:endParaRPr lang="en-US"/>
        </a:p>
      </dgm:t>
    </dgm:pt>
    <dgm:pt modelId="{57C8421D-368F-4023-8285-797D4FD5B64E}" type="sibTrans" cxnId="{ECF4B322-4110-4119-B10C-BAF8537C1230}">
      <dgm:prSet/>
      <dgm:spPr/>
      <dgm:t>
        <a:bodyPr/>
        <a:lstStyle/>
        <a:p>
          <a:endParaRPr lang="en-US"/>
        </a:p>
      </dgm:t>
    </dgm:pt>
    <dgm:pt modelId="{F2B2C1A7-E35E-499A-9B1D-4BC848A75AF6}">
      <dgm:prSet phldrT="[Text]" phldr="0"/>
      <dgm:spPr/>
      <dgm:t>
        <a:bodyPr/>
        <a:lstStyle/>
        <a:p>
          <a:r>
            <a:rPr lang="en-US" dirty="0"/>
            <a:t>Background</a:t>
          </a:r>
        </a:p>
      </dgm:t>
    </dgm:pt>
    <dgm:pt modelId="{7EF23438-7558-4C43-A8CF-37A7DF75C465}" type="parTrans" cxnId="{D5BF58C2-B1DB-473C-8253-8B3F2320A62E}">
      <dgm:prSet/>
      <dgm:spPr/>
      <dgm:t>
        <a:bodyPr/>
        <a:lstStyle/>
        <a:p>
          <a:endParaRPr lang="en-US"/>
        </a:p>
      </dgm:t>
    </dgm:pt>
    <dgm:pt modelId="{27FBC7A8-8FCE-4434-AAD5-12E1AD0B8A57}" type="sibTrans" cxnId="{D5BF58C2-B1DB-473C-8253-8B3F2320A62E}">
      <dgm:prSet/>
      <dgm:spPr/>
      <dgm:t>
        <a:bodyPr/>
        <a:lstStyle/>
        <a:p>
          <a:endParaRPr lang="en-US"/>
        </a:p>
      </dgm:t>
    </dgm:pt>
    <dgm:pt modelId="{E320524F-BECC-4F24-8864-E4DD9FA8F1FA}">
      <dgm:prSet phldrT="[Text]" phldr="0"/>
      <dgm:spPr/>
      <dgm:t>
        <a:bodyPr/>
        <a:lstStyle/>
        <a:p>
          <a:r>
            <a:rPr lang="en-US" dirty="0"/>
            <a:t>Objectives</a:t>
          </a:r>
        </a:p>
      </dgm:t>
    </dgm:pt>
    <dgm:pt modelId="{1D11F154-BBCC-4879-B9F0-D76B3D2D38BF}" type="parTrans" cxnId="{98F37F0E-967B-4782-A97A-79F0AB5EDC34}">
      <dgm:prSet/>
      <dgm:spPr/>
      <dgm:t>
        <a:bodyPr/>
        <a:lstStyle/>
        <a:p>
          <a:endParaRPr lang="en-US"/>
        </a:p>
      </dgm:t>
    </dgm:pt>
    <dgm:pt modelId="{F65970A8-79DB-4428-8FD9-0EBFBFBFB856}" type="sibTrans" cxnId="{98F37F0E-967B-4782-A97A-79F0AB5EDC34}">
      <dgm:prSet/>
      <dgm:spPr/>
      <dgm:t>
        <a:bodyPr/>
        <a:lstStyle/>
        <a:p>
          <a:endParaRPr lang="en-US"/>
        </a:p>
      </dgm:t>
    </dgm:pt>
    <dgm:pt modelId="{B0FD3A0E-6C1C-4FE9-8D92-958778796DA7}">
      <dgm:prSet phldrT="[Text]" phldr="0"/>
      <dgm:spPr/>
      <dgm:t>
        <a:bodyPr/>
        <a:lstStyle/>
        <a:p>
          <a:r>
            <a:rPr lang="en-US" dirty="0"/>
            <a:t>Methods </a:t>
          </a:r>
        </a:p>
      </dgm:t>
    </dgm:pt>
    <dgm:pt modelId="{87F2FF8D-20A5-460A-90A7-6DF2498A055B}" type="parTrans" cxnId="{EF18242B-8CED-4F5F-939D-0791EBF4EC31}">
      <dgm:prSet/>
      <dgm:spPr/>
      <dgm:t>
        <a:bodyPr/>
        <a:lstStyle/>
        <a:p>
          <a:endParaRPr lang="en-US"/>
        </a:p>
      </dgm:t>
    </dgm:pt>
    <dgm:pt modelId="{B66C13B3-A2EA-4E3D-9B87-2CAA2E06B190}" type="sibTrans" cxnId="{EF18242B-8CED-4F5F-939D-0791EBF4EC31}">
      <dgm:prSet/>
      <dgm:spPr/>
      <dgm:t>
        <a:bodyPr/>
        <a:lstStyle/>
        <a:p>
          <a:endParaRPr lang="en-US"/>
        </a:p>
      </dgm:t>
    </dgm:pt>
    <dgm:pt modelId="{76F752C4-4B1A-4712-8C27-B3740337F826}">
      <dgm:prSet/>
      <dgm:spPr/>
      <dgm:t>
        <a:bodyPr/>
        <a:lstStyle/>
        <a:p>
          <a:r>
            <a:rPr lang="en-US" dirty="0"/>
            <a:t>Results</a:t>
          </a:r>
        </a:p>
      </dgm:t>
    </dgm:pt>
    <dgm:pt modelId="{31BE5F29-0E70-46C9-BCFF-3D1BDD77B59A}" type="parTrans" cxnId="{20C3BCE5-2C19-44A6-8E78-764961FBA6D3}">
      <dgm:prSet/>
      <dgm:spPr/>
      <dgm:t>
        <a:bodyPr/>
        <a:lstStyle/>
        <a:p>
          <a:endParaRPr lang="en-US"/>
        </a:p>
      </dgm:t>
    </dgm:pt>
    <dgm:pt modelId="{2960CF58-8552-4999-B206-A84C94EA5590}" type="sibTrans" cxnId="{20C3BCE5-2C19-44A6-8E78-764961FBA6D3}">
      <dgm:prSet/>
      <dgm:spPr/>
      <dgm:t>
        <a:bodyPr/>
        <a:lstStyle/>
        <a:p>
          <a:endParaRPr lang="en-US"/>
        </a:p>
      </dgm:t>
    </dgm:pt>
    <dgm:pt modelId="{92F28D0E-573A-4221-AF17-0EE47461BECD}">
      <dgm:prSet/>
      <dgm:spPr/>
      <dgm:t>
        <a:bodyPr/>
        <a:lstStyle/>
        <a:p>
          <a:r>
            <a:rPr lang="en-US" dirty="0"/>
            <a:t>Conclusion</a:t>
          </a:r>
        </a:p>
      </dgm:t>
    </dgm:pt>
    <dgm:pt modelId="{EAAEF59D-1511-4724-B235-BA91C559CADA}" type="parTrans" cxnId="{921725A1-3C8E-4CBF-82B7-E27B66B190C8}">
      <dgm:prSet/>
      <dgm:spPr/>
      <dgm:t>
        <a:bodyPr/>
        <a:lstStyle/>
        <a:p>
          <a:endParaRPr lang="en-US"/>
        </a:p>
      </dgm:t>
    </dgm:pt>
    <dgm:pt modelId="{FABBD78E-E0D0-40AF-A8C9-25806347A392}" type="sibTrans" cxnId="{921725A1-3C8E-4CBF-82B7-E27B66B190C8}">
      <dgm:prSet/>
      <dgm:spPr/>
      <dgm:t>
        <a:bodyPr/>
        <a:lstStyle/>
        <a:p>
          <a:endParaRPr lang="en-US"/>
        </a:p>
      </dgm:t>
    </dgm:pt>
    <dgm:pt modelId="{F4C0F228-C122-4C7B-A86E-06C94A6A82CD}" type="pres">
      <dgm:prSet presAssocID="{5CCE12FE-08AC-43F6-93F1-C9E98AC14E4F}" presName="vert0" presStyleCnt="0">
        <dgm:presLayoutVars>
          <dgm:dir/>
          <dgm:animOne val="branch"/>
          <dgm:animLvl val="lvl"/>
        </dgm:presLayoutVars>
      </dgm:prSet>
      <dgm:spPr/>
    </dgm:pt>
    <dgm:pt modelId="{2088EC28-C44E-4528-92DB-EBBECA7096BC}" type="pres">
      <dgm:prSet presAssocID="{77DEE387-9260-422C-82E6-B6DB9F2E6371}" presName="thickLine" presStyleLbl="alignNode1" presStyleIdx="0" presStyleCnt="1"/>
      <dgm:spPr/>
    </dgm:pt>
    <dgm:pt modelId="{5975BEA9-713E-4987-8F8E-DA2C6012C119}" type="pres">
      <dgm:prSet presAssocID="{77DEE387-9260-422C-82E6-B6DB9F2E6371}" presName="horz1" presStyleCnt="0"/>
      <dgm:spPr/>
    </dgm:pt>
    <dgm:pt modelId="{3076EE8F-2152-4DFC-A265-CA5D31EDFBDC}" type="pres">
      <dgm:prSet presAssocID="{77DEE387-9260-422C-82E6-B6DB9F2E6371}" presName="tx1" presStyleLbl="revTx" presStyleIdx="0" presStyleCnt="6"/>
      <dgm:spPr/>
    </dgm:pt>
    <dgm:pt modelId="{FA9737C3-2E5F-4187-9539-F107DC8E54BD}" type="pres">
      <dgm:prSet presAssocID="{77DEE387-9260-422C-82E6-B6DB9F2E6371}" presName="vert1" presStyleCnt="0"/>
      <dgm:spPr/>
    </dgm:pt>
    <dgm:pt modelId="{109C873B-3801-4F3F-A9F5-E802D179B8C4}" type="pres">
      <dgm:prSet presAssocID="{F2B2C1A7-E35E-499A-9B1D-4BC848A75AF6}" presName="vertSpace2a" presStyleCnt="0"/>
      <dgm:spPr/>
    </dgm:pt>
    <dgm:pt modelId="{92D64A52-FE48-4560-9223-248BF2A624F5}" type="pres">
      <dgm:prSet presAssocID="{F2B2C1A7-E35E-499A-9B1D-4BC848A75AF6}" presName="horz2" presStyleCnt="0"/>
      <dgm:spPr/>
    </dgm:pt>
    <dgm:pt modelId="{D395F137-4352-42B8-8686-4FD346C3ED4C}" type="pres">
      <dgm:prSet presAssocID="{F2B2C1A7-E35E-499A-9B1D-4BC848A75AF6}" presName="horzSpace2" presStyleCnt="0"/>
      <dgm:spPr/>
    </dgm:pt>
    <dgm:pt modelId="{C244BF3E-080A-46EC-A58A-E0EF0B1C9B0B}" type="pres">
      <dgm:prSet presAssocID="{F2B2C1A7-E35E-499A-9B1D-4BC848A75AF6}" presName="tx2" presStyleLbl="revTx" presStyleIdx="1" presStyleCnt="6"/>
      <dgm:spPr/>
    </dgm:pt>
    <dgm:pt modelId="{33E3B564-A56A-4159-B1EA-140C46D6665B}" type="pres">
      <dgm:prSet presAssocID="{F2B2C1A7-E35E-499A-9B1D-4BC848A75AF6}" presName="vert2" presStyleCnt="0"/>
      <dgm:spPr/>
    </dgm:pt>
    <dgm:pt modelId="{289CC004-38DF-4915-917D-C6ED89594D0E}" type="pres">
      <dgm:prSet presAssocID="{F2B2C1A7-E35E-499A-9B1D-4BC848A75AF6}" presName="thinLine2b" presStyleLbl="callout" presStyleIdx="0" presStyleCnt="5"/>
      <dgm:spPr/>
    </dgm:pt>
    <dgm:pt modelId="{1550D19A-143D-4A89-82B5-AAE6B97B67D4}" type="pres">
      <dgm:prSet presAssocID="{F2B2C1A7-E35E-499A-9B1D-4BC848A75AF6}" presName="vertSpace2b" presStyleCnt="0"/>
      <dgm:spPr/>
    </dgm:pt>
    <dgm:pt modelId="{D29B37D1-41BE-4C28-A8F0-977F56D893AF}" type="pres">
      <dgm:prSet presAssocID="{E320524F-BECC-4F24-8864-E4DD9FA8F1FA}" presName="horz2" presStyleCnt="0"/>
      <dgm:spPr/>
    </dgm:pt>
    <dgm:pt modelId="{39CDF7CF-9BF0-4634-8F61-0E5A52907377}" type="pres">
      <dgm:prSet presAssocID="{E320524F-BECC-4F24-8864-E4DD9FA8F1FA}" presName="horzSpace2" presStyleCnt="0"/>
      <dgm:spPr/>
    </dgm:pt>
    <dgm:pt modelId="{D5BCFDC4-3EC2-4064-974A-E80D0CDBF505}" type="pres">
      <dgm:prSet presAssocID="{E320524F-BECC-4F24-8864-E4DD9FA8F1FA}" presName="tx2" presStyleLbl="revTx" presStyleIdx="2" presStyleCnt="6"/>
      <dgm:spPr/>
    </dgm:pt>
    <dgm:pt modelId="{12EC0F3D-524B-4CA5-B711-5D4F04DC728F}" type="pres">
      <dgm:prSet presAssocID="{E320524F-BECC-4F24-8864-E4DD9FA8F1FA}" presName="vert2" presStyleCnt="0"/>
      <dgm:spPr/>
    </dgm:pt>
    <dgm:pt modelId="{922923DA-F7F1-467C-B9CC-675D702B4EA4}" type="pres">
      <dgm:prSet presAssocID="{E320524F-BECC-4F24-8864-E4DD9FA8F1FA}" presName="thinLine2b" presStyleLbl="callout" presStyleIdx="1" presStyleCnt="5"/>
      <dgm:spPr/>
    </dgm:pt>
    <dgm:pt modelId="{0990BFD9-7BB2-4210-8F71-D71659AC835C}" type="pres">
      <dgm:prSet presAssocID="{E320524F-BECC-4F24-8864-E4DD9FA8F1FA}" presName="vertSpace2b" presStyleCnt="0"/>
      <dgm:spPr/>
    </dgm:pt>
    <dgm:pt modelId="{D4A41FF9-D2CC-4D98-AADA-C4B3D27BE71E}" type="pres">
      <dgm:prSet presAssocID="{B0FD3A0E-6C1C-4FE9-8D92-958778796DA7}" presName="horz2" presStyleCnt="0"/>
      <dgm:spPr/>
    </dgm:pt>
    <dgm:pt modelId="{73A51D8D-4C34-44BD-9856-68579AEC2CF2}" type="pres">
      <dgm:prSet presAssocID="{B0FD3A0E-6C1C-4FE9-8D92-958778796DA7}" presName="horzSpace2" presStyleCnt="0"/>
      <dgm:spPr/>
    </dgm:pt>
    <dgm:pt modelId="{2B774804-CE09-491B-8577-A4115E4B4FF7}" type="pres">
      <dgm:prSet presAssocID="{B0FD3A0E-6C1C-4FE9-8D92-958778796DA7}" presName="tx2" presStyleLbl="revTx" presStyleIdx="3" presStyleCnt="6"/>
      <dgm:spPr/>
    </dgm:pt>
    <dgm:pt modelId="{440733AB-E95A-40AA-9765-D52E01C59B3A}" type="pres">
      <dgm:prSet presAssocID="{B0FD3A0E-6C1C-4FE9-8D92-958778796DA7}" presName="vert2" presStyleCnt="0"/>
      <dgm:spPr/>
    </dgm:pt>
    <dgm:pt modelId="{5185F0DB-7564-4378-B3A9-46552F5D42C2}" type="pres">
      <dgm:prSet presAssocID="{B0FD3A0E-6C1C-4FE9-8D92-958778796DA7}" presName="thinLine2b" presStyleLbl="callout" presStyleIdx="2" presStyleCnt="5"/>
      <dgm:spPr/>
    </dgm:pt>
    <dgm:pt modelId="{8ACEC9B2-36E5-4E0D-B41C-BD660C6DE0C1}" type="pres">
      <dgm:prSet presAssocID="{B0FD3A0E-6C1C-4FE9-8D92-958778796DA7}" presName="vertSpace2b" presStyleCnt="0"/>
      <dgm:spPr/>
    </dgm:pt>
    <dgm:pt modelId="{C14BE645-3D1D-418F-A089-46DD4E51B413}" type="pres">
      <dgm:prSet presAssocID="{76F752C4-4B1A-4712-8C27-B3740337F826}" presName="horz2" presStyleCnt="0"/>
      <dgm:spPr/>
    </dgm:pt>
    <dgm:pt modelId="{11926675-3BCA-4892-A6CF-3FB491211DA7}" type="pres">
      <dgm:prSet presAssocID="{76F752C4-4B1A-4712-8C27-B3740337F826}" presName="horzSpace2" presStyleCnt="0"/>
      <dgm:spPr/>
    </dgm:pt>
    <dgm:pt modelId="{A7C79716-6E2A-4496-B70E-ABCBC790CC0B}" type="pres">
      <dgm:prSet presAssocID="{76F752C4-4B1A-4712-8C27-B3740337F826}" presName="tx2" presStyleLbl="revTx" presStyleIdx="4" presStyleCnt="6"/>
      <dgm:spPr/>
    </dgm:pt>
    <dgm:pt modelId="{75296B79-BF71-4500-91EA-67B447CD1EC1}" type="pres">
      <dgm:prSet presAssocID="{76F752C4-4B1A-4712-8C27-B3740337F826}" presName="vert2" presStyleCnt="0"/>
      <dgm:spPr/>
    </dgm:pt>
    <dgm:pt modelId="{478A12EE-5789-46EB-9649-4AD5F5577C08}" type="pres">
      <dgm:prSet presAssocID="{76F752C4-4B1A-4712-8C27-B3740337F826}" presName="thinLine2b" presStyleLbl="callout" presStyleIdx="3" presStyleCnt="5"/>
      <dgm:spPr/>
    </dgm:pt>
    <dgm:pt modelId="{81A9E238-041D-4BEC-AC38-948838E9A080}" type="pres">
      <dgm:prSet presAssocID="{76F752C4-4B1A-4712-8C27-B3740337F826}" presName="vertSpace2b" presStyleCnt="0"/>
      <dgm:spPr/>
    </dgm:pt>
    <dgm:pt modelId="{0DB120C7-4A0B-43DA-8F21-7A62B8F20CD0}" type="pres">
      <dgm:prSet presAssocID="{92F28D0E-573A-4221-AF17-0EE47461BECD}" presName="horz2" presStyleCnt="0"/>
      <dgm:spPr/>
    </dgm:pt>
    <dgm:pt modelId="{DF101386-190C-4C09-9794-0D78C1DE18FA}" type="pres">
      <dgm:prSet presAssocID="{92F28D0E-573A-4221-AF17-0EE47461BECD}" presName="horzSpace2" presStyleCnt="0"/>
      <dgm:spPr/>
    </dgm:pt>
    <dgm:pt modelId="{04350ABA-4706-46B7-9814-4ED8B5CDEEDB}" type="pres">
      <dgm:prSet presAssocID="{92F28D0E-573A-4221-AF17-0EE47461BECD}" presName="tx2" presStyleLbl="revTx" presStyleIdx="5" presStyleCnt="6"/>
      <dgm:spPr/>
    </dgm:pt>
    <dgm:pt modelId="{35979FF9-499C-4BBC-A8C7-A97F4242276B}" type="pres">
      <dgm:prSet presAssocID="{92F28D0E-573A-4221-AF17-0EE47461BECD}" presName="vert2" presStyleCnt="0"/>
      <dgm:spPr/>
    </dgm:pt>
    <dgm:pt modelId="{2BC47B2D-5116-4722-A5FA-258B290FD760}" type="pres">
      <dgm:prSet presAssocID="{92F28D0E-573A-4221-AF17-0EE47461BECD}" presName="thinLine2b" presStyleLbl="callout" presStyleIdx="4" presStyleCnt="5"/>
      <dgm:spPr/>
    </dgm:pt>
    <dgm:pt modelId="{4362AF0A-C715-4759-A313-5BDFA01A763A}" type="pres">
      <dgm:prSet presAssocID="{92F28D0E-573A-4221-AF17-0EE47461BECD}" presName="vertSpace2b" presStyleCnt="0"/>
      <dgm:spPr/>
    </dgm:pt>
  </dgm:ptLst>
  <dgm:cxnLst>
    <dgm:cxn modelId="{98F37F0E-967B-4782-A97A-79F0AB5EDC34}" srcId="{77DEE387-9260-422C-82E6-B6DB9F2E6371}" destId="{E320524F-BECC-4F24-8864-E4DD9FA8F1FA}" srcOrd="1" destOrd="0" parTransId="{1D11F154-BBCC-4879-B9F0-D76B3D2D38BF}" sibTransId="{F65970A8-79DB-4428-8FD9-0EBFBFBFB856}"/>
    <dgm:cxn modelId="{D8D7870E-6D5F-43AE-BEB6-3928E71EBB51}" type="presOf" srcId="{92F28D0E-573A-4221-AF17-0EE47461BECD}" destId="{04350ABA-4706-46B7-9814-4ED8B5CDEEDB}" srcOrd="0" destOrd="0" presId="urn:microsoft.com/office/officeart/2008/layout/LinedList"/>
    <dgm:cxn modelId="{184A2012-D7C7-457A-AC98-4FA67C6B4D40}" type="presOf" srcId="{76F752C4-4B1A-4712-8C27-B3740337F826}" destId="{A7C79716-6E2A-4496-B70E-ABCBC790CC0B}" srcOrd="0" destOrd="0" presId="urn:microsoft.com/office/officeart/2008/layout/LinedList"/>
    <dgm:cxn modelId="{0C685A13-2B10-4D70-9173-0A64FBE72C00}" type="presOf" srcId="{E320524F-BECC-4F24-8864-E4DD9FA8F1FA}" destId="{D5BCFDC4-3EC2-4064-974A-E80D0CDBF505}" srcOrd="0" destOrd="0" presId="urn:microsoft.com/office/officeart/2008/layout/LinedList"/>
    <dgm:cxn modelId="{ECF4B322-4110-4119-B10C-BAF8537C1230}" srcId="{5CCE12FE-08AC-43F6-93F1-C9E98AC14E4F}" destId="{77DEE387-9260-422C-82E6-B6DB9F2E6371}" srcOrd="0" destOrd="0" parTransId="{DB4A6CB9-F12F-4617-8799-E14A62D69CC1}" sibTransId="{57C8421D-368F-4023-8285-797D4FD5B64E}"/>
    <dgm:cxn modelId="{EF18242B-8CED-4F5F-939D-0791EBF4EC31}" srcId="{77DEE387-9260-422C-82E6-B6DB9F2E6371}" destId="{B0FD3A0E-6C1C-4FE9-8D92-958778796DA7}" srcOrd="2" destOrd="0" parTransId="{87F2FF8D-20A5-460A-90A7-6DF2498A055B}" sibTransId="{B66C13B3-A2EA-4E3D-9B87-2CAA2E06B190}"/>
    <dgm:cxn modelId="{71B29139-A827-4B6D-AC68-65D86B1D76B4}" type="presOf" srcId="{B0FD3A0E-6C1C-4FE9-8D92-958778796DA7}" destId="{2B774804-CE09-491B-8577-A4115E4B4FF7}" srcOrd="0" destOrd="0" presId="urn:microsoft.com/office/officeart/2008/layout/LinedList"/>
    <dgm:cxn modelId="{81994465-5C9A-4EB7-88B5-333BE1441CA5}" type="presOf" srcId="{5CCE12FE-08AC-43F6-93F1-C9E98AC14E4F}" destId="{F4C0F228-C122-4C7B-A86E-06C94A6A82CD}" srcOrd="0" destOrd="0" presId="urn:microsoft.com/office/officeart/2008/layout/LinedList"/>
    <dgm:cxn modelId="{3675DA45-666B-4255-861E-62BD960D5B21}" type="presOf" srcId="{77DEE387-9260-422C-82E6-B6DB9F2E6371}" destId="{3076EE8F-2152-4DFC-A265-CA5D31EDFBDC}" srcOrd="0" destOrd="0" presId="urn:microsoft.com/office/officeart/2008/layout/LinedList"/>
    <dgm:cxn modelId="{6B9C284D-D8E7-465B-806C-44D7C9865907}" type="presOf" srcId="{F2B2C1A7-E35E-499A-9B1D-4BC848A75AF6}" destId="{C244BF3E-080A-46EC-A58A-E0EF0B1C9B0B}" srcOrd="0" destOrd="0" presId="urn:microsoft.com/office/officeart/2008/layout/LinedList"/>
    <dgm:cxn modelId="{921725A1-3C8E-4CBF-82B7-E27B66B190C8}" srcId="{77DEE387-9260-422C-82E6-B6DB9F2E6371}" destId="{92F28D0E-573A-4221-AF17-0EE47461BECD}" srcOrd="4" destOrd="0" parTransId="{EAAEF59D-1511-4724-B235-BA91C559CADA}" sibTransId="{FABBD78E-E0D0-40AF-A8C9-25806347A392}"/>
    <dgm:cxn modelId="{D5BF58C2-B1DB-473C-8253-8B3F2320A62E}" srcId="{77DEE387-9260-422C-82E6-B6DB9F2E6371}" destId="{F2B2C1A7-E35E-499A-9B1D-4BC848A75AF6}" srcOrd="0" destOrd="0" parTransId="{7EF23438-7558-4C43-A8CF-37A7DF75C465}" sibTransId="{27FBC7A8-8FCE-4434-AAD5-12E1AD0B8A57}"/>
    <dgm:cxn modelId="{20C3BCE5-2C19-44A6-8E78-764961FBA6D3}" srcId="{77DEE387-9260-422C-82E6-B6DB9F2E6371}" destId="{76F752C4-4B1A-4712-8C27-B3740337F826}" srcOrd="3" destOrd="0" parTransId="{31BE5F29-0E70-46C9-BCFF-3D1BDD77B59A}" sibTransId="{2960CF58-8552-4999-B206-A84C94EA5590}"/>
    <dgm:cxn modelId="{3C2A4D26-A258-48E2-9E96-47F3995D82D9}" type="presParOf" srcId="{F4C0F228-C122-4C7B-A86E-06C94A6A82CD}" destId="{2088EC28-C44E-4528-92DB-EBBECA7096BC}" srcOrd="0" destOrd="0" presId="urn:microsoft.com/office/officeart/2008/layout/LinedList"/>
    <dgm:cxn modelId="{8B8ADA4F-8CF3-4F50-9370-8A60E60AD805}" type="presParOf" srcId="{F4C0F228-C122-4C7B-A86E-06C94A6A82CD}" destId="{5975BEA9-713E-4987-8F8E-DA2C6012C119}" srcOrd="1" destOrd="0" presId="urn:microsoft.com/office/officeart/2008/layout/LinedList"/>
    <dgm:cxn modelId="{DEC0012B-CE4C-4030-A94D-5470E965BC5F}" type="presParOf" srcId="{5975BEA9-713E-4987-8F8E-DA2C6012C119}" destId="{3076EE8F-2152-4DFC-A265-CA5D31EDFBDC}" srcOrd="0" destOrd="0" presId="urn:microsoft.com/office/officeart/2008/layout/LinedList"/>
    <dgm:cxn modelId="{1841553A-D28E-4B74-A5A5-C9A79F50FD9D}" type="presParOf" srcId="{5975BEA9-713E-4987-8F8E-DA2C6012C119}" destId="{FA9737C3-2E5F-4187-9539-F107DC8E54BD}" srcOrd="1" destOrd="0" presId="urn:microsoft.com/office/officeart/2008/layout/LinedList"/>
    <dgm:cxn modelId="{A194AA93-6F33-4D44-91B6-CCBC508EF723}" type="presParOf" srcId="{FA9737C3-2E5F-4187-9539-F107DC8E54BD}" destId="{109C873B-3801-4F3F-A9F5-E802D179B8C4}" srcOrd="0" destOrd="0" presId="urn:microsoft.com/office/officeart/2008/layout/LinedList"/>
    <dgm:cxn modelId="{9633BAC0-9D0E-444C-8F6B-4C1C8E553989}" type="presParOf" srcId="{FA9737C3-2E5F-4187-9539-F107DC8E54BD}" destId="{92D64A52-FE48-4560-9223-248BF2A624F5}" srcOrd="1" destOrd="0" presId="urn:microsoft.com/office/officeart/2008/layout/LinedList"/>
    <dgm:cxn modelId="{008A9617-7837-43C8-B514-E6D0946B0890}" type="presParOf" srcId="{92D64A52-FE48-4560-9223-248BF2A624F5}" destId="{D395F137-4352-42B8-8686-4FD346C3ED4C}" srcOrd="0" destOrd="0" presId="urn:microsoft.com/office/officeart/2008/layout/LinedList"/>
    <dgm:cxn modelId="{7C0478E0-4677-4C51-BAF1-A0B03C98D90D}" type="presParOf" srcId="{92D64A52-FE48-4560-9223-248BF2A624F5}" destId="{C244BF3E-080A-46EC-A58A-E0EF0B1C9B0B}" srcOrd="1" destOrd="0" presId="urn:microsoft.com/office/officeart/2008/layout/LinedList"/>
    <dgm:cxn modelId="{2FCA8886-4CA4-40F2-9FB9-F6051D1C2151}" type="presParOf" srcId="{92D64A52-FE48-4560-9223-248BF2A624F5}" destId="{33E3B564-A56A-4159-B1EA-140C46D6665B}" srcOrd="2" destOrd="0" presId="urn:microsoft.com/office/officeart/2008/layout/LinedList"/>
    <dgm:cxn modelId="{E1CB43DD-1F40-4CC6-B426-7C13A9E9CB78}" type="presParOf" srcId="{FA9737C3-2E5F-4187-9539-F107DC8E54BD}" destId="{289CC004-38DF-4915-917D-C6ED89594D0E}" srcOrd="2" destOrd="0" presId="urn:microsoft.com/office/officeart/2008/layout/LinedList"/>
    <dgm:cxn modelId="{9AF5B09E-167A-4E36-AB4D-0BD1075539C7}" type="presParOf" srcId="{FA9737C3-2E5F-4187-9539-F107DC8E54BD}" destId="{1550D19A-143D-4A89-82B5-AAE6B97B67D4}" srcOrd="3" destOrd="0" presId="urn:microsoft.com/office/officeart/2008/layout/LinedList"/>
    <dgm:cxn modelId="{96D14751-B282-4134-A95E-5FDB75089E15}" type="presParOf" srcId="{FA9737C3-2E5F-4187-9539-F107DC8E54BD}" destId="{D29B37D1-41BE-4C28-A8F0-977F56D893AF}" srcOrd="4" destOrd="0" presId="urn:microsoft.com/office/officeart/2008/layout/LinedList"/>
    <dgm:cxn modelId="{8498114B-6E2E-4F31-B9C6-8C36B911FC5A}" type="presParOf" srcId="{D29B37D1-41BE-4C28-A8F0-977F56D893AF}" destId="{39CDF7CF-9BF0-4634-8F61-0E5A52907377}" srcOrd="0" destOrd="0" presId="urn:microsoft.com/office/officeart/2008/layout/LinedList"/>
    <dgm:cxn modelId="{475DB6D7-E0F0-4833-84D4-EB430878D563}" type="presParOf" srcId="{D29B37D1-41BE-4C28-A8F0-977F56D893AF}" destId="{D5BCFDC4-3EC2-4064-974A-E80D0CDBF505}" srcOrd="1" destOrd="0" presId="urn:microsoft.com/office/officeart/2008/layout/LinedList"/>
    <dgm:cxn modelId="{DAB336F7-5BD8-43B4-96FF-908B7B1E823C}" type="presParOf" srcId="{D29B37D1-41BE-4C28-A8F0-977F56D893AF}" destId="{12EC0F3D-524B-4CA5-B711-5D4F04DC728F}" srcOrd="2" destOrd="0" presId="urn:microsoft.com/office/officeart/2008/layout/LinedList"/>
    <dgm:cxn modelId="{7A9F22C8-72BD-49D8-9D32-12CF662A4903}" type="presParOf" srcId="{FA9737C3-2E5F-4187-9539-F107DC8E54BD}" destId="{922923DA-F7F1-467C-B9CC-675D702B4EA4}" srcOrd="5" destOrd="0" presId="urn:microsoft.com/office/officeart/2008/layout/LinedList"/>
    <dgm:cxn modelId="{B072493D-0BB9-4AA6-B841-0399F801DD16}" type="presParOf" srcId="{FA9737C3-2E5F-4187-9539-F107DC8E54BD}" destId="{0990BFD9-7BB2-4210-8F71-D71659AC835C}" srcOrd="6" destOrd="0" presId="urn:microsoft.com/office/officeart/2008/layout/LinedList"/>
    <dgm:cxn modelId="{6529C1AD-6E79-4243-900E-A2183627633B}" type="presParOf" srcId="{FA9737C3-2E5F-4187-9539-F107DC8E54BD}" destId="{D4A41FF9-D2CC-4D98-AADA-C4B3D27BE71E}" srcOrd="7" destOrd="0" presId="urn:microsoft.com/office/officeart/2008/layout/LinedList"/>
    <dgm:cxn modelId="{40B8FCF0-9F52-49B6-8D56-8FCCF78BA184}" type="presParOf" srcId="{D4A41FF9-D2CC-4D98-AADA-C4B3D27BE71E}" destId="{73A51D8D-4C34-44BD-9856-68579AEC2CF2}" srcOrd="0" destOrd="0" presId="urn:microsoft.com/office/officeart/2008/layout/LinedList"/>
    <dgm:cxn modelId="{88DA0632-44AC-4FCA-B600-9DF7D7EF404F}" type="presParOf" srcId="{D4A41FF9-D2CC-4D98-AADA-C4B3D27BE71E}" destId="{2B774804-CE09-491B-8577-A4115E4B4FF7}" srcOrd="1" destOrd="0" presId="urn:microsoft.com/office/officeart/2008/layout/LinedList"/>
    <dgm:cxn modelId="{1CF6A0A1-6CC5-449F-802F-DAF1F77B27D0}" type="presParOf" srcId="{D4A41FF9-D2CC-4D98-AADA-C4B3D27BE71E}" destId="{440733AB-E95A-40AA-9765-D52E01C59B3A}" srcOrd="2" destOrd="0" presId="urn:microsoft.com/office/officeart/2008/layout/LinedList"/>
    <dgm:cxn modelId="{EB6BD958-0004-4EF8-995C-A91C56FF6417}" type="presParOf" srcId="{FA9737C3-2E5F-4187-9539-F107DC8E54BD}" destId="{5185F0DB-7564-4378-B3A9-46552F5D42C2}" srcOrd="8" destOrd="0" presId="urn:microsoft.com/office/officeart/2008/layout/LinedList"/>
    <dgm:cxn modelId="{EFFB2844-D8A8-4F58-A60F-753C7E1A33F0}" type="presParOf" srcId="{FA9737C3-2E5F-4187-9539-F107DC8E54BD}" destId="{8ACEC9B2-36E5-4E0D-B41C-BD660C6DE0C1}" srcOrd="9" destOrd="0" presId="urn:microsoft.com/office/officeart/2008/layout/LinedList"/>
    <dgm:cxn modelId="{F0F04CE0-7571-45ED-9DCC-958979CBCAFE}" type="presParOf" srcId="{FA9737C3-2E5F-4187-9539-F107DC8E54BD}" destId="{C14BE645-3D1D-418F-A089-46DD4E51B413}" srcOrd="10" destOrd="0" presId="urn:microsoft.com/office/officeart/2008/layout/LinedList"/>
    <dgm:cxn modelId="{8FA3D303-B6FC-4048-8F81-E87102A8D3D4}" type="presParOf" srcId="{C14BE645-3D1D-418F-A089-46DD4E51B413}" destId="{11926675-3BCA-4892-A6CF-3FB491211DA7}" srcOrd="0" destOrd="0" presId="urn:microsoft.com/office/officeart/2008/layout/LinedList"/>
    <dgm:cxn modelId="{18C63875-FCE5-4EF1-8B42-D39DF7C87AB1}" type="presParOf" srcId="{C14BE645-3D1D-418F-A089-46DD4E51B413}" destId="{A7C79716-6E2A-4496-B70E-ABCBC790CC0B}" srcOrd="1" destOrd="0" presId="urn:microsoft.com/office/officeart/2008/layout/LinedList"/>
    <dgm:cxn modelId="{9DD1123B-C773-469B-8AD2-1834D6A3EA2A}" type="presParOf" srcId="{C14BE645-3D1D-418F-A089-46DD4E51B413}" destId="{75296B79-BF71-4500-91EA-67B447CD1EC1}" srcOrd="2" destOrd="0" presId="urn:microsoft.com/office/officeart/2008/layout/LinedList"/>
    <dgm:cxn modelId="{E882C998-3A13-4F03-A93D-2E1E78226AAF}" type="presParOf" srcId="{FA9737C3-2E5F-4187-9539-F107DC8E54BD}" destId="{478A12EE-5789-46EB-9649-4AD5F5577C08}" srcOrd="11" destOrd="0" presId="urn:microsoft.com/office/officeart/2008/layout/LinedList"/>
    <dgm:cxn modelId="{29AD1684-FF3B-4632-A10A-90D06D4649D2}" type="presParOf" srcId="{FA9737C3-2E5F-4187-9539-F107DC8E54BD}" destId="{81A9E238-041D-4BEC-AC38-948838E9A080}" srcOrd="12" destOrd="0" presId="urn:microsoft.com/office/officeart/2008/layout/LinedList"/>
    <dgm:cxn modelId="{65241032-CD5F-4DE5-A8E4-3E67A5D5C58A}" type="presParOf" srcId="{FA9737C3-2E5F-4187-9539-F107DC8E54BD}" destId="{0DB120C7-4A0B-43DA-8F21-7A62B8F20CD0}" srcOrd="13" destOrd="0" presId="urn:microsoft.com/office/officeart/2008/layout/LinedList"/>
    <dgm:cxn modelId="{EBF49612-5735-4F95-AEE2-9708D0E688F2}" type="presParOf" srcId="{0DB120C7-4A0B-43DA-8F21-7A62B8F20CD0}" destId="{DF101386-190C-4C09-9794-0D78C1DE18FA}" srcOrd="0" destOrd="0" presId="urn:microsoft.com/office/officeart/2008/layout/LinedList"/>
    <dgm:cxn modelId="{E95E6CC2-6098-4C5C-8D28-582ED5854E4A}" type="presParOf" srcId="{0DB120C7-4A0B-43DA-8F21-7A62B8F20CD0}" destId="{04350ABA-4706-46B7-9814-4ED8B5CDEEDB}" srcOrd="1" destOrd="0" presId="urn:microsoft.com/office/officeart/2008/layout/LinedList"/>
    <dgm:cxn modelId="{9FEFC56F-B3A2-4EB0-BAC3-BCA099EBFB21}" type="presParOf" srcId="{0DB120C7-4A0B-43DA-8F21-7A62B8F20CD0}" destId="{35979FF9-499C-4BBC-A8C7-A97F4242276B}" srcOrd="2" destOrd="0" presId="urn:microsoft.com/office/officeart/2008/layout/LinedList"/>
    <dgm:cxn modelId="{701A79E2-5DAF-48A6-9E62-9888A86F00A1}" type="presParOf" srcId="{FA9737C3-2E5F-4187-9539-F107DC8E54BD}" destId="{2BC47B2D-5116-4722-A5FA-258B290FD760}" srcOrd="14" destOrd="0" presId="urn:microsoft.com/office/officeart/2008/layout/LinedList"/>
    <dgm:cxn modelId="{3C88621C-F84F-4FC7-9FA4-F49ED0492EDF}" type="presParOf" srcId="{FA9737C3-2E5F-4187-9539-F107DC8E54BD}" destId="{4362AF0A-C715-4759-A313-5BDFA01A763A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3B20C7-47C0-4DD8-96D6-4178BDD0A18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4E1F2D-AAC0-4136-BB07-926316780FA8}">
      <dgm:prSet phldrT="[Text]" phldr="0"/>
      <dgm:spPr/>
      <dgm:t>
        <a:bodyPr/>
        <a:lstStyle/>
        <a:p>
          <a:r>
            <a:rPr lang="en-US" dirty="0"/>
            <a:t>Background, concepts</a:t>
          </a:r>
        </a:p>
      </dgm:t>
    </dgm:pt>
    <dgm:pt modelId="{F82488EF-80EC-45DC-8098-1E4328ED7AFC}" type="parTrans" cxnId="{94F8F182-B588-45E4-A652-28AA42EDE751}">
      <dgm:prSet/>
      <dgm:spPr/>
      <dgm:t>
        <a:bodyPr/>
        <a:lstStyle/>
        <a:p>
          <a:endParaRPr lang="en-US"/>
        </a:p>
      </dgm:t>
    </dgm:pt>
    <dgm:pt modelId="{17AF607D-9C15-4107-AF57-476519274DFB}" type="sibTrans" cxnId="{94F8F182-B588-45E4-A652-28AA42EDE751}">
      <dgm:prSet/>
      <dgm:spPr/>
      <dgm:t>
        <a:bodyPr/>
        <a:lstStyle/>
        <a:p>
          <a:endParaRPr lang="en-US"/>
        </a:p>
      </dgm:t>
    </dgm:pt>
    <dgm:pt modelId="{F6B34AA8-2C98-4886-A40F-EBFF0A2BDFBF}">
      <dgm:prSet phldrT="[Text]" phldr="1"/>
      <dgm:spPr/>
      <dgm:t>
        <a:bodyPr/>
        <a:lstStyle/>
        <a:p>
          <a:endParaRPr lang="en-US"/>
        </a:p>
      </dgm:t>
    </dgm:pt>
    <dgm:pt modelId="{81199E81-3751-466A-86C4-E8C16CE01838}" type="parTrans" cxnId="{E49FC73D-6749-4AA2-96B3-7FBB1A861A9A}">
      <dgm:prSet/>
      <dgm:spPr/>
      <dgm:t>
        <a:bodyPr/>
        <a:lstStyle/>
        <a:p>
          <a:endParaRPr lang="en-US"/>
        </a:p>
      </dgm:t>
    </dgm:pt>
    <dgm:pt modelId="{237CA1C1-F5D8-46F9-B66D-95876B0F0DFF}" type="sibTrans" cxnId="{E49FC73D-6749-4AA2-96B3-7FBB1A861A9A}">
      <dgm:prSet/>
      <dgm:spPr/>
      <dgm:t>
        <a:bodyPr/>
        <a:lstStyle/>
        <a:p>
          <a:endParaRPr lang="en-US"/>
        </a:p>
      </dgm:t>
    </dgm:pt>
    <dgm:pt modelId="{D4F3EA54-83F3-4342-9411-2A4785A1A9AC}">
      <dgm:prSet phldrT="[Text]" phldr="0"/>
      <dgm:spPr/>
      <dgm:t>
        <a:bodyPr/>
        <a:lstStyle/>
        <a:p>
          <a:r>
            <a:rPr lang="en-US" dirty="0"/>
            <a:t>Current Knowledge </a:t>
          </a:r>
        </a:p>
      </dgm:t>
    </dgm:pt>
    <dgm:pt modelId="{28DF9E98-6C61-43EC-97E1-4702CA2BBDC2}" type="parTrans" cxnId="{9BB3E81C-E4F6-4F98-AF2A-963C0795962D}">
      <dgm:prSet/>
      <dgm:spPr/>
      <dgm:t>
        <a:bodyPr/>
        <a:lstStyle/>
        <a:p>
          <a:endParaRPr lang="en-US"/>
        </a:p>
      </dgm:t>
    </dgm:pt>
    <dgm:pt modelId="{2AEB5BC1-7CCC-4796-BAAD-2490DF326C6F}" type="sibTrans" cxnId="{9BB3E81C-E4F6-4F98-AF2A-963C0795962D}">
      <dgm:prSet/>
      <dgm:spPr/>
      <dgm:t>
        <a:bodyPr/>
        <a:lstStyle/>
        <a:p>
          <a:endParaRPr lang="en-US"/>
        </a:p>
      </dgm:t>
    </dgm:pt>
    <dgm:pt modelId="{32E5302E-B111-45F0-AF35-BCD7F7E4A426}">
      <dgm:prSet phldrT="[Text]" phldr="1"/>
      <dgm:spPr/>
      <dgm:t>
        <a:bodyPr/>
        <a:lstStyle/>
        <a:p>
          <a:endParaRPr lang="en-US"/>
        </a:p>
      </dgm:t>
    </dgm:pt>
    <dgm:pt modelId="{30B8D24E-AFC6-419C-ACA1-473B26C5FE6F}" type="parTrans" cxnId="{D7F6C57A-B732-4EC2-B9DE-FAECCB508B4F}">
      <dgm:prSet/>
      <dgm:spPr/>
      <dgm:t>
        <a:bodyPr/>
        <a:lstStyle/>
        <a:p>
          <a:endParaRPr lang="en-US"/>
        </a:p>
      </dgm:t>
    </dgm:pt>
    <dgm:pt modelId="{E9B7F358-9515-4CEC-9D7E-259D119AB367}" type="sibTrans" cxnId="{D7F6C57A-B732-4EC2-B9DE-FAECCB508B4F}">
      <dgm:prSet/>
      <dgm:spPr/>
      <dgm:t>
        <a:bodyPr/>
        <a:lstStyle/>
        <a:p>
          <a:endParaRPr lang="en-US"/>
        </a:p>
      </dgm:t>
    </dgm:pt>
    <dgm:pt modelId="{7F06D82D-74AC-4854-919F-C298E54FA73E}">
      <dgm:prSet phldrT="[Text]" phldr="0"/>
      <dgm:spPr/>
      <dgm:t>
        <a:bodyPr/>
        <a:lstStyle/>
        <a:p>
          <a:r>
            <a:rPr lang="en-US" dirty="0"/>
            <a:t>Gaps</a:t>
          </a:r>
        </a:p>
      </dgm:t>
    </dgm:pt>
    <dgm:pt modelId="{CD68182B-BE68-4EF0-9D17-2A66FC9CA3EF}" type="parTrans" cxnId="{42D64823-0F42-4A36-958C-168E95CA0ABD}">
      <dgm:prSet/>
      <dgm:spPr/>
      <dgm:t>
        <a:bodyPr/>
        <a:lstStyle/>
        <a:p>
          <a:endParaRPr lang="en-US"/>
        </a:p>
      </dgm:t>
    </dgm:pt>
    <dgm:pt modelId="{7EDC0041-9207-4CB2-982E-019018A08FC1}" type="sibTrans" cxnId="{42D64823-0F42-4A36-958C-168E95CA0ABD}">
      <dgm:prSet/>
      <dgm:spPr/>
      <dgm:t>
        <a:bodyPr/>
        <a:lstStyle/>
        <a:p>
          <a:endParaRPr lang="en-US"/>
        </a:p>
      </dgm:t>
    </dgm:pt>
    <dgm:pt modelId="{C4C83FE2-AA50-4DB2-B47C-DB0827850EEA}">
      <dgm:prSet phldrT="[Text]" phldr="1"/>
      <dgm:spPr/>
      <dgm:t>
        <a:bodyPr/>
        <a:lstStyle/>
        <a:p>
          <a:endParaRPr lang="en-US" dirty="0"/>
        </a:p>
      </dgm:t>
    </dgm:pt>
    <dgm:pt modelId="{BDDD8F17-0825-44CA-8693-2DD088D8C370}" type="parTrans" cxnId="{9DD993D1-57C5-417D-AAB5-E6F15FC63D2C}">
      <dgm:prSet/>
      <dgm:spPr/>
      <dgm:t>
        <a:bodyPr/>
        <a:lstStyle/>
        <a:p>
          <a:endParaRPr lang="en-US"/>
        </a:p>
      </dgm:t>
    </dgm:pt>
    <dgm:pt modelId="{93BC1B4D-E274-4FBB-AFFC-D653A7BB68FB}" type="sibTrans" cxnId="{9DD993D1-57C5-417D-AAB5-E6F15FC63D2C}">
      <dgm:prSet/>
      <dgm:spPr/>
      <dgm:t>
        <a:bodyPr/>
        <a:lstStyle/>
        <a:p>
          <a:endParaRPr lang="en-US"/>
        </a:p>
      </dgm:t>
    </dgm:pt>
    <dgm:pt modelId="{8B086E38-C927-40B6-87EF-7A7EDFD8F79B}">
      <dgm:prSet/>
      <dgm:spPr/>
      <dgm:t>
        <a:bodyPr/>
        <a:lstStyle/>
        <a:p>
          <a:r>
            <a:rPr lang="en-US" dirty="0"/>
            <a:t>Hypothesis, objectives</a:t>
          </a:r>
        </a:p>
      </dgm:t>
    </dgm:pt>
    <dgm:pt modelId="{C8757E5F-A48F-4007-BDE7-FB545F635CF5}" type="parTrans" cxnId="{8C192F27-D976-4BAB-A0E1-756AA16BA717}">
      <dgm:prSet/>
      <dgm:spPr/>
      <dgm:t>
        <a:bodyPr/>
        <a:lstStyle/>
        <a:p>
          <a:endParaRPr lang="en-US"/>
        </a:p>
      </dgm:t>
    </dgm:pt>
    <dgm:pt modelId="{F88B145A-91DC-4D11-9114-430CF385BAA8}" type="sibTrans" cxnId="{8C192F27-D976-4BAB-A0E1-756AA16BA717}">
      <dgm:prSet/>
      <dgm:spPr/>
      <dgm:t>
        <a:bodyPr/>
        <a:lstStyle/>
        <a:p>
          <a:endParaRPr lang="en-US"/>
        </a:p>
      </dgm:t>
    </dgm:pt>
    <dgm:pt modelId="{5B8C9DAB-8548-4992-83E9-5C8C945E8CFE}" type="pres">
      <dgm:prSet presAssocID="{E03B20C7-47C0-4DD8-96D6-4178BDD0A18A}" presName="rootnode" presStyleCnt="0">
        <dgm:presLayoutVars>
          <dgm:chMax/>
          <dgm:chPref/>
          <dgm:dir/>
          <dgm:animLvl val="lvl"/>
        </dgm:presLayoutVars>
      </dgm:prSet>
      <dgm:spPr/>
    </dgm:pt>
    <dgm:pt modelId="{DD8DF576-C382-4B85-AA84-5716296FBAC0}" type="pres">
      <dgm:prSet presAssocID="{BC4E1F2D-AAC0-4136-BB07-926316780FA8}" presName="composite" presStyleCnt="0"/>
      <dgm:spPr/>
    </dgm:pt>
    <dgm:pt modelId="{214D9438-FEC5-4D90-A13E-74C34CAAE5AE}" type="pres">
      <dgm:prSet presAssocID="{BC4E1F2D-AAC0-4136-BB07-926316780FA8}" presName="bentUpArrow1" presStyleLbl="alignImgPlace1" presStyleIdx="0" presStyleCnt="3"/>
      <dgm:spPr/>
    </dgm:pt>
    <dgm:pt modelId="{169F6A32-C92A-422E-B718-CBADB4E0EDC3}" type="pres">
      <dgm:prSet presAssocID="{BC4E1F2D-AAC0-4136-BB07-926316780FA8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1B8E54B-E4F6-4300-984D-EB75648F24C3}" type="pres">
      <dgm:prSet presAssocID="{BC4E1F2D-AAC0-4136-BB07-926316780FA8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BE1A5A6-7B64-40EC-A75F-7242EF9AD833}" type="pres">
      <dgm:prSet presAssocID="{17AF607D-9C15-4107-AF57-476519274DFB}" presName="sibTrans" presStyleCnt="0"/>
      <dgm:spPr/>
    </dgm:pt>
    <dgm:pt modelId="{46E95E91-EB69-48C0-811D-C3498BEFC8FE}" type="pres">
      <dgm:prSet presAssocID="{D4F3EA54-83F3-4342-9411-2A4785A1A9AC}" presName="composite" presStyleCnt="0"/>
      <dgm:spPr/>
    </dgm:pt>
    <dgm:pt modelId="{2ED717CC-E379-4F4C-87CC-7F1FC8E02927}" type="pres">
      <dgm:prSet presAssocID="{D4F3EA54-83F3-4342-9411-2A4785A1A9AC}" presName="bentUpArrow1" presStyleLbl="alignImgPlace1" presStyleIdx="1" presStyleCnt="3"/>
      <dgm:spPr/>
    </dgm:pt>
    <dgm:pt modelId="{D985FC01-A0A8-472F-B5D8-C570B5B034CF}" type="pres">
      <dgm:prSet presAssocID="{D4F3EA54-83F3-4342-9411-2A4785A1A9AC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8607B9F1-A19E-4DFF-B7FD-0E673C13B048}" type="pres">
      <dgm:prSet presAssocID="{D4F3EA54-83F3-4342-9411-2A4785A1A9AC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DF88011-6028-493D-872E-59CF105DC335}" type="pres">
      <dgm:prSet presAssocID="{2AEB5BC1-7CCC-4796-BAAD-2490DF326C6F}" presName="sibTrans" presStyleCnt="0"/>
      <dgm:spPr/>
    </dgm:pt>
    <dgm:pt modelId="{C879481B-7849-4438-9F73-5213CC0953F0}" type="pres">
      <dgm:prSet presAssocID="{7F06D82D-74AC-4854-919F-C298E54FA73E}" presName="composite" presStyleCnt="0"/>
      <dgm:spPr/>
    </dgm:pt>
    <dgm:pt modelId="{C281497F-5A74-4EC4-B155-18F4B45FADC1}" type="pres">
      <dgm:prSet presAssocID="{7F06D82D-74AC-4854-919F-C298E54FA73E}" presName="bentUpArrow1" presStyleLbl="alignImgPlace1" presStyleIdx="2" presStyleCnt="3"/>
      <dgm:spPr/>
    </dgm:pt>
    <dgm:pt modelId="{3A006EA7-66FB-4FB2-890C-77025A286BE0}" type="pres">
      <dgm:prSet presAssocID="{7F06D82D-74AC-4854-919F-C298E54FA73E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1CA551F7-D37A-4789-B947-6410F2F2870D}" type="pres">
      <dgm:prSet presAssocID="{7F06D82D-74AC-4854-919F-C298E54FA73E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1EDE65C-FD53-4249-997B-C9F7FC97AA86}" type="pres">
      <dgm:prSet presAssocID="{7EDC0041-9207-4CB2-982E-019018A08FC1}" presName="sibTrans" presStyleCnt="0"/>
      <dgm:spPr/>
    </dgm:pt>
    <dgm:pt modelId="{BBEFEBA7-3E13-45B5-8AB5-9F3E3CFFB15B}" type="pres">
      <dgm:prSet presAssocID="{8B086E38-C927-40B6-87EF-7A7EDFD8F79B}" presName="composite" presStyleCnt="0"/>
      <dgm:spPr/>
    </dgm:pt>
    <dgm:pt modelId="{42C965B0-79E6-40F8-8BEB-13FD7C3D9F80}" type="pres">
      <dgm:prSet presAssocID="{8B086E38-C927-40B6-87EF-7A7EDFD8F79B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76A4A04-2BB1-4860-A76B-84D3ABF5B25D}" type="presOf" srcId="{C4C83FE2-AA50-4DB2-B47C-DB0827850EEA}" destId="{1CA551F7-D37A-4789-B947-6410F2F2870D}" srcOrd="0" destOrd="0" presId="urn:microsoft.com/office/officeart/2005/8/layout/StepDownProcess"/>
    <dgm:cxn modelId="{7ED1DA17-2CA6-4C2E-A5D0-36E7F6A3E4D6}" type="presOf" srcId="{D4F3EA54-83F3-4342-9411-2A4785A1A9AC}" destId="{D985FC01-A0A8-472F-B5D8-C570B5B034CF}" srcOrd="0" destOrd="0" presId="urn:microsoft.com/office/officeart/2005/8/layout/StepDownProcess"/>
    <dgm:cxn modelId="{9BB3E81C-E4F6-4F98-AF2A-963C0795962D}" srcId="{E03B20C7-47C0-4DD8-96D6-4178BDD0A18A}" destId="{D4F3EA54-83F3-4342-9411-2A4785A1A9AC}" srcOrd="1" destOrd="0" parTransId="{28DF9E98-6C61-43EC-97E1-4702CA2BBDC2}" sibTransId="{2AEB5BC1-7CCC-4796-BAAD-2490DF326C6F}"/>
    <dgm:cxn modelId="{42D64823-0F42-4A36-958C-168E95CA0ABD}" srcId="{E03B20C7-47C0-4DD8-96D6-4178BDD0A18A}" destId="{7F06D82D-74AC-4854-919F-C298E54FA73E}" srcOrd="2" destOrd="0" parTransId="{CD68182B-BE68-4EF0-9D17-2A66FC9CA3EF}" sibTransId="{7EDC0041-9207-4CB2-982E-019018A08FC1}"/>
    <dgm:cxn modelId="{8C192F27-D976-4BAB-A0E1-756AA16BA717}" srcId="{E03B20C7-47C0-4DD8-96D6-4178BDD0A18A}" destId="{8B086E38-C927-40B6-87EF-7A7EDFD8F79B}" srcOrd="3" destOrd="0" parTransId="{C8757E5F-A48F-4007-BDE7-FB545F635CF5}" sibTransId="{F88B145A-91DC-4D11-9114-430CF385BAA8}"/>
    <dgm:cxn modelId="{E49FC73D-6749-4AA2-96B3-7FBB1A861A9A}" srcId="{BC4E1F2D-AAC0-4136-BB07-926316780FA8}" destId="{F6B34AA8-2C98-4886-A40F-EBFF0A2BDFBF}" srcOrd="0" destOrd="0" parTransId="{81199E81-3751-466A-86C4-E8C16CE01838}" sibTransId="{237CA1C1-F5D8-46F9-B66D-95876B0F0DFF}"/>
    <dgm:cxn modelId="{D7F6C57A-B732-4EC2-B9DE-FAECCB508B4F}" srcId="{D4F3EA54-83F3-4342-9411-2A4785A1A9AC}" destId="{32E5302E-B111-45F0-AF35-BCD7F7E4A426}" srcOrd="0" destOrd="0" parTransId="{30B8D24E-AFC6-419C-ACA1-473B26C5FE6F}" sibTransId="{E9B7F358-9515-4CEC-9D7E-259D119AB367}"/>
    <dgm:cxn modelId="{94F8F182-B588-45E4-A652-28AA42EDE751}" srcId="{E03B20C7-47C0-4DD8-96D6-4178BDD0A18A}" destId="{BC4E1F2D-AAC0-4136-BB07-926316780FA8}" srcOrd="0" destOrd="0" parTransId="{F82488EF-80EC-45DC-8098-1E4328ED7AFC}" sibTransId="{17AF607D-9C15-4107-AF57-476519274DFB}"/>
    <dgm:cxn modelId="{5ADF28AD-43C4-4565-81DA-543CBC743406}" type="presOf" srcId="{7F06D82D-74AC-4854-919F-C298E54FA73E}" destId="{3A006EA7-66FB-4FB2-890C-77025A286BE0}" srcOrd="0" destOrd="0" presId="urn:microsoft.com/office/officeart/2005/8/layout/StepDownProcess"/>
    <dgm:cxn modelId="{08C8C8B1-D65B-4AB9-81E9-3662250E3784}" type="presOf" srcId="{F6B34AA8-2C98-4886-A40F-EBFF0A2BDFBF}" destId="{81B8E54B-E4F6-4300-984D-EB75648F24C3}" srcOrd="0" destOrd="0" presId="urn:microsoft.com/office/officeart/2005/8/layout/StepDownProcess"/>
    <dgm:cxn modelId="{C84FA6CD-ABB0-4737-8A80-9A1D2CE0A093}" type="presOf" srcId="{E03B20C7-47C0-4DD8-96D6-4178BDD0A18A}" destId="{5B8C9DAB-8548-4992-83E9-5C8C945E8CFE}" srcOrd="0" destOrd="0" presId="urn:microsoft.com/office/officeart/2005/8/layout/StepDownProcess"/>
    <dgm:cxn modelId="{9DD993D1-57C5-417D-AAB5-E6F15FC63D2C}" srcId="{7F06D82D-74AC-4854-919F-C298E54FA73E}" destId="{C4C83FE2-AA50-4DB2-B47C-DB0827850EEA}" srcOrd="0" destOrd="0" parTransId="{BDDD8F17-0825-44CA-8693-2DD088D8C370}" sibTransId="{93BC1B4D-E274-4FBB-AFFC-D653A7BB68FB}"/>
    <dgm:cxn modelId="{D397F7E5-670D-4A59-844C-4CF3E922CA93}" type="presOf" srcId="{BC4E1F2D-AAC0-4136-BB07-926316780FA8}" destId="{169F6A32-C92A-422E-B718-CBADB4E0EDC3}" srcOrd="0" destOrd="0" presId="urn:microsoft.com/office/officeart/2005/8/layout/StepDownProcess"/>
    <dgm:cxn modelId="{C3CA12F0-D5FD-4AC4-A7FC-D0CDEFC848B8}" type="presOf" srcId="{8B086E38-C927-40B6-87EF-7A7EDFD8F79B}" destId="{42C965B0-79E6-40F8-8BEB-13FD7C3D9F80}" srcOrd="0" destOrd="0" presId="urn:microsoft.com/office/officeart/2005/8/layout/StepDownProcess"/>
    <dgm:cxn modelId="{F3C3F9FA-773D-4CFC-AE20-F2C9B28DD366}" type="presOf" srcId="{32E5302E-B111-45F0-AF35-BCD7F7E4A426}" destId="{8607B9F1-A19E-4DFF-B7FD-0E673C13B048}" srcOrd="0" destOrd="0" presId="urn:microsoft.com/office/officeart/2005/8/layout/StepDownProcess"/>
    <dgm:cxn modelId="{BD6AD196-35A3-4F0B-961B-5BD4F4D0635D}" type="presParOf" srcId="{5B8C9DAB-8548-4992-83E9-5C8C945E8CFE}" destId="{DD8DF576-C382-4B85-AA84-5716296FBAC0}" srcOrd="0" destOrd="0" presId="urn:microsoft.com/office/officeart/2005/8/layout/StepDownProcess"/>
    <dgm:cxn modelId="{4D2D6770-D9F1-4879-9AA6-A38BAE13E354}" type="presParOf" srcId="{DD8DF576-C382-4B85-AA84-5716296FBAC0}" destId="{214D9438-FEC5-4D90-A13E-74C34CAAE5AE}" srcOrd="0" destOrd="0" presId="urn:microsoft.com/office/officeart/2005/8/layout/StepDownProcess"/>
    <dgm:cxn modelId="{BFD82157-BBD9-44CD-86F0-8659E5AEA959}" type="presParOf" srcId="{DD8DF576-C382-4B85-AA84-5716296FBAC0}" destId="{169F6A32-C92A-422E-B718-CBADB4E0EDC3}" srcOrd="1" destOrd="0" presId="urn:microsoft.com/office/officeart/2005/8/layout/StepDownProcess"/>
    <dgm:cxn modelId="{DE6F7368-E63D-4EFE-B264-1A88D39F73EB}" type="presParOf" srcId="{DD8DF576-C382-4B85-AA84-5716296FBAC0}" destId="{81B8E54B-E4F6-4300-984D-EB75648F24C3}" srcOrd="2" destOrd="0" presId="urn:microsoft.com/office/officeart/2005/8/layout/StepDownProcess"/>
    <dgm:cxn modelId="{D412D709-D60E-4AD2-B541-E263C57EF1D4}" type="presParOf" srcId="{5B8C9DAB-8548-4992-83E9-5C8C945E8CFE}" destId="{DBE1A5A6-7B64-40EC-A75F-7242EF9AD833}" srcOrd="1" destOrd="0" presId="urn:microsoft.com/office/officeart/2005/8/layout/StepDownProcess"/>
    <dgm:cxn modelId="{8A607513-E7E2-4323-B2FC-466FEE791550}" type="presParOf" srcId="{5B8C9DAB-8548-4992-83E9-5C8C945E8CFE}" destId="{46E95E91-EB69-48C0-811D-C3498BEFC8FE}" srcOrd="2" destOrd="0" presId="urn:microsoft.com/office/officeart/2005/8/layout/StepDownProcess"/>
    <dgm:cxn modelId="{7B587053-8ED8-4D30-AC50-8834AB1B00E8}" type="presParOf" srcId="{46E95E91-EB69-48C0-811D-C3498BEFC8FE}" destId="{2ED717CC-E379-4F4C-87CC-7F1FC8E02927}" srcOrd="0" destOrd="0" presId="urn:microsoft.com/office/officeart/2005/8/layout/StepDownProcess"/>
    <dgm:cxn modelId="{BF489A4E-B57E-4636-9B2B-12196782496B}" type="presParOf" srcId="{46E95E91-EB69-48C0-811D-C3498BEFC8FE}" destId="{D985FC01-A0A8-472F-B5D8-C570B5B034CF}" srcOrd="1" destOrd="0" presId="urn:microsoft.com/office/officeart/2005/8/layout/StepDownProcess"/>
    <dgm:cxn modelId="{6F2BE6D4-A63D-4A00-A656-9421E6496184}" type="presParOf" srcId="{46E95E91-EB69-48C0-811D-C3498BEFC8FE}" destId="{8607B9F1-A19E-4DFF-B7FD-0E673C13B048}" srcOrd="2" destOrd="0" presId="urn:microsoft.com/office/officeart/2005/8/layout/StepDownProcess"/>
    <dgm:cxn modelId="{946747B0-27C5-4C00-A365-9A2C11E2394D}" type="presParOf" srcId="{5B8C9DAB-8548-4992-83E9-5C8C945E8CFE}" destId="{CDF88011-6028-493D-872E-59CF105DC335}" srcOrd="3" destOrd="0" presId="urn:microsoft.com/office/officeart/2005/8/layout/StepDownProcess"/>
    <dgm:cxn modelId="{D05BC46D-5022-4E81-B712-201A2A1FC696}" type="presParOf" srcId="{5B8C9DAB-8548-4992-83E9-5C8C945E8CFE}" destId="{C879481B-7849-4438-9F73-5213CC0953F0}" srcOrd="4" destOrd="0" presId="urn:microsoft.com/office/officeart/2005/8/layout/StepDownProcess"/>
    <dgm:cxn modelId="{270A1061-EF61-4944-91A2-089A4BEE9B1B}" type="presParOf" srcId="{C879481B-7849-4438-9F73-5213CC0953F0}" destId="{C281497F-5A74-4EC4-B155-18F4B45FADC1}" srcOrd="0" destOrd="0" presId="urn:microsoft.com/office/officeart/2005/8/layout/StepDownProcess"/>
    <dgm:cxn modelId="{DDD367A0-DC6A-45AC-AA4C-09FE68AB99C1}" type="presParOf" srcId="{C879481B-7849-4438-9F73-5213CC0953F0}" destId="{3A006EA7-66FB-4FB2-890C-77025A286BE0}" srcOrd="1" destOrd="0" presId="urn:microsoft.com/office/officeart/2005/8/layout/StepDownProcess"/>
    <dgm:cxn modelId="{4AF10459-5D0E-4807-9E8B-B698DA7E6E0A}" type="presParOf" srcId="{C879481B-7849-4438-9F73-5213CC0953F0}" destId="{1CA551F7-D37A-4789-B947-6410F2F2870D}" srcOrd="2" destOrd="0" presId="urn:microsoft.com/office/officeart/2005/8/layout/StepDownProcess"/>
    <dgm:cxn modelId="{DFC0EF94-8F7A-45D4-9D12-B9A2802F9D6C}" type="presParOf" srcId="{5B8C9DAB-8548-4992-83E9-5C8C945E8CFE}" destId="{91EDE65C-FD53-4249-997B-C9F7FC97AA86}" srcOrd="5" destOrd="0" presId="urn:microsoft.com/office/officeart/2005/8/layout/StepDownProcess"/>
    <dgm:cxn modelId="{984F8E34-29DD-42D7-AC59-115729B010A5}" type="presParOf" srcId="{5B8C9DAB-8548-4992-83E9-5C8C945E8CFE}" destId="{BBEFEBA7-3E13-45B5-8AB5-9F3E3CFFB15B}" srcOrd="6" destOrd="0" presId="urn:microsoft.com/office/officeart/2005/8/layout/StepDownProcess"/>
    <dgm:cxn modelId="{BB2B2DA8-06DD-4584-B332-E6301E68B10C}" type="presParOf" srcId="{BBEFEBA7-3E13-45B5-8AB5-9F3E3CFFB15B}" destId="{42C965B0-79E6-40F8-8BEB-13FD7C3D9F8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3B20C7-47C0-4DD8-96D6-4178BDD0A18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4E1F2D-AAC0-4136-BB07-926316780FA8}">
      <dgm:prSet phldrT="[Text]" phldr="0"/>
      <dgm:spPr/>
      <dgm:t>
        <a:bodyPr/>
        <a:lstStyle/>
        <a:p>
          <a:r>
            <a:rPr lang="en-US" dirty="0"/>
            <a:t>Design</a:t>
          </a:r>
        </a:p>
      </dgm:t>
    </dgm:pt>
    <dgm:pt modelId="{F82488EF-80EC-45DC-8098-1E4328ED7AFC}" type="parTrans" cxnId="{94F8F182-B588-45E4-A652-28AA42EDE751}">
      <dgm:prSet/>
      <dgm:spPr/>
      <dgm:t>
        <a:bodyPr/>
        <a:lstStyle/>
        <a:p>
          <a:endParaRPr lang="en-US"/>
        </a:p>
      </dgm:t>
    </dgm:pt>
    <dgm:pt modelId="{17AF607D-9C15-4107-AF57-476519274DFB}" type="sibTrans" cxnId="{94F8F182-B588-45E4-A652-28AA42EDE751}">
      <dgm:prSet/>
      <dgm:spPr/>
      <dgm:t>
        <a:bodyPr/>
        <a:lstStyle/>
        <a:p>
          <a:endParaRPr lang="en-US"/>
        </a:p>
      </dgm:t>
    </dgm:pt>
    <dgm:pt modelId="{F6B34AA8-2C98-4886-A40F-EBFF0A2BDFBF}">
      <dgm:prSet phldrT="[Text]" phldr="1"/>
      <dgm:spPr/>
      <dgm:t>
        <a:bodyPr/>
        <a:lstStyle/>
        <a:p>
          <a:endParaRPr lang="en-US"/>
        </a:p>
      </dgm:t>
    </dgm:pt>
    <dgm:pt modelId="{81199E81-3751-466A-86C4-E8C16CE01838}" type="parTrans" cxnId="{E49FC73D-6749-4AA2-96B3-7FBB1A861A9A}">
      <dgm:prSet/>
      <dgm:spPr/>
      <dgm:t>
        <a:bodyPr/>
        <a:lstStyle/>
        <a:p>
          <a:endParaRPr lang="en-US"/>
        </a:p>
      </dgm:t>
    </dgm:pt>
    <dgm:pt modelId="{237CA1C1-F5D8-46F9-B66D-95876B0F0DFF}" type="sibTrans" cxnId="{E49FC73D-6749-4AA2-96B3-7FBB1A861A9A}">
      <dgm:prSet/>
      <dgm:spPr/>
      <dgm:t>
        <a:bodyPr/>
        <a:lstStyle/>
        <a:p>
          <a:endParaRPr lang="en-US"/>
        </a:p>
      </dgm:t>
    </dgm:pt>
    <dgm:pt modelId="{D4F3EA54-83F3-4342-9411-2A4785A1A9AC}">
      <dgm:prSet phldrT="[Text]" phldr="0"/>
      <dgm:spPr/>
      <dgm:t>
        <a:bodyPr/>
        <a:lstStyle/>
        <a:p>
          <a:r>
            <a:rPr lang="en-US" dirty="0"/>
            <a:t>Population</a:t>
          </a:r>
        </a:p>
      </dgm:t>
    </dgm:pt>
    <dgm:pt modelId="{28DF9E98-6C61-43EC-97E1-4702CA2BBDC2}" type="parTrans" cxnId="{9BB3E81C-E4F6-4F98-AF2A-963C0795962D}">
      <dgm:prSet/>
      <dgm:spPr/>
      <dgm:t>
        <a:bodyPr/>
        <a:lstStyle/>
        <a:p>
          <a:endParaRPr lang="en-US"/>
        </a:p>
      </dgm:t>
    </dgm:pt>
    <dgm:pt modelId="{2AEB5BC1-7CCC-4796-BAAD-2490DF326C6F}" type="sibTrans" cxnId="{9BB3E81C-E4F6-4F98-AF2A-963C0795962D}">
      <dgm:prSet/>
      <dgm:spPr/>
      <dgm:t>
        <a:bodyPr/>
        <a:lstStyle/>
        <a:p>
          <a:endParaRPr lang="en-US"/>
        </a:p>
      </dgm:t>
    </dgm:pt>
    <dgm:pt modelId="{32E5302E-B111-45F0-AF35-BCD7F7E4A426}">
      <dgm:prSet phldrT="[Text]" phldr="1"/>
      <dgm:spPr/>
      <dgm:t>
        <a:bodyPr/>
        <a:lstStyle/>
        <a:p>
          <a:endParaRPr lang="en-US"/>
        </a:p>
      </dgm:t>
    </dgm:pt>
    <dgm:pt modelId="{30B8D24E-AFC6-419C-ACA1-473B26C5FE6F}" type="parTrans" cxnId="{D7F6C57A-B732-4EC2-B9DE-FAECCB508B4F}">
      <dgm:prSet/>
      <dgm:spPr/>
      <dgm:t>
        <a:bodyPr/>
        <a:lstStyle/>
        <a:p>
          <a:endParaRPr lang="en-US"/>
        </a:p>
      </dgm:t>
    </dgm:pt>
    <dgm:pt modelId="{E9B7F358-9515-4CEC-9D7E-259D119AB367}" type="sibTrans" cxnId="{D7F6C57A-B732-4EC2-B9DE-FAECCB508B4F}">
      <dgm:prSet/>
      <dgm:spPr/>
      <dgm:t>
        <a:bodyPr/>
        <a:lstStyle/>
        <a:p>
          <a:endParaRPr lang="en-US"/>
        </a:p>
      </dgm:t>
    </dgm:pt>
    <dgm:pt modelId="{7F06D82D-74AC-4854-919F-C298E54FA73E}">
      <dgm:prSet phldrT="[Text]" phldr="0"/>
      <dgm:spPr/>
      <dgm:t>
        <a:bodyPr/>
        <a:lstStyle/>
        <a:p>
          <a:r>
            <a:rPr lang="en-US" dirty="0"/>
            <a:t>Data Collection</a:t>
          </a:r>
        </a:p>
      </dgm:t>
    </dgm:pt>
    <dgm:pt modelId="{CD68182B-BE68-4EF0-9D17-2A66FC9CA3EF}" type="parTrans" cxnId="{42D64823-0F42-4A36-958C-168E95CA0ABD}">
      <dgm:prSet/>
      <dgm:spPr/>
      <dgm:t>
        <a:bodyPr/>
        <a:lstStyle/>
        <a:p>
          <a:endParaRPr lang="en-US"/>
        </a:p>
      </dgm:t>
    </dgm:pt>
    <dgm:pt modelId="{7EDC0041-9207-4CB2-982E-019018A08FC1}" type="sibTrans" cxnId="{42D64823-0F42-4A36-958C-168E95CA0ABD}">
      <dgm:prSet/>
      <dgm:spPr/>
      <dgm:t>
        <a:bodyPr/>
        <a:lstStyle/>
        <a:p>
          <a:endParaRPr lang="en-US"/>
        </a:p>
      </dgm:t>
    </dgm:pt>
    <dgm:pt modelId="{C4C83FE2-AA50-4DB2-B47C-DB0827850EEA}">
      <dgm:prSet phldrT="[Text]" phldr="1"/>
      <dgm:spPr/>
      <dgm:t>
        <a:bodyPr/>
        <a:lstStyle/>
        <a:p>
          <a:endParaRPr lang="en-US" dirty="0"/>
        </a:p>
      </dgm:t>
    </dgm:pt>
    <dgm:pt modelId="{BDDD8F17-0825-44CA-8693-2DD088D8C370}" type="parTrans" cxnId="{9DD993D1-57C5-417D-AAB5-E6F15FC63D2C}">
      <dgm:prSet/>
      <dgm:spPr/>
      <dgm:t>
        <a:bodyPr/>
        <a:lstStyle/>
        <a:p>
          <a:endParaRPr lang="en-US"/>
        </a:p>
      </dgm:t>
    </dgm:pt>
    <dgm:pt modelId="{93BC1B4D-E274-4FBB-AFFC-D653A7BB68FB}" type="sibTrans" cxnId="{9DD993D1-57C5-417D-AAB5-E6F15FC63D2C}">
      <dgm:prSet/>
      <dgm:spPr/>
      <dgm:t>
        <a:bodyPr/>
        <a:lstStyle/>
        <a:p>
          <a:endParaRPr lang="en-US"/>
        </a:p>
      </dgm:t>
    </dgm:pt>
    <dgm:pt modelId="{8B086E38-C927-40B6-87EF-7A7EDFD8F79B}">
      <dgm:prSet/>
      <dgm:spPr/>
      <dgm:t>
        <a:bodyPr/>
        <a:lstStyle/>
        <a:p>
          <a:r>
            <a:rPr lang="en-US" dirty="0"/>
            <a:t>Data Analysis</a:t>
          </a:r>
        </a:p>
      </dgm:t>
    </dgm:pt>
    <dgm:pt modelId="{C8757E5F-A48F-4007-BDE7-FB545F635CF5}" type="parTrans" cxnId="{8C192F27-D976-4BAB-A0E1-756AA16BA717}">
      <dgm:prSet/>
      <dgm:spPr/>
      <dgm:t>
        <a:bodyPr/>
        <a:lstStyle/>
        <a:p>
          <a:endParaRPr lang="en-US"/>
        </a:p>
      </dgm:t>
    </dgm:pt>
    <dgm:pt modelId="{F88B145A-91DC-4D11-9114-430CF385BAA8}" type="sibTrans" cxnId="{8C192F27-D976-4BAB-A0E1-756AA16BA717}">
      <dgm:prSet/>
      <dgm:spPr/>
      <dgm:t>
        <a:bodyPr/>
        <a:lstStyle/>
        <a:p>
          <a:endParaRPr lang="en-US"/>
        </a:p>
      </dgm:t>
    </dgm:pt>
    <dgm:pt modelId="{5B8C9DAB-8548-4992-83E9-5C8C945E8CFE}" type="pres">
      <dgm:prSet presAssocID="{E03B20C7-47C0-4DD8-96D6-4178BDD0A18A}" presName="rootnode" presStyleCnt="0">
        <dgm:presLayoutVars>
          <dgm:chMax/>
          <dgm:chPref/>
          <dgm:dir/>
          <dgm:animLvl val="lvl"/>
        </dgm:presLayoutVars>
      </dgm:prSet>
      <dgm:spPr/>
    </dgm:pt>
    <dgm:pt modelId="{DD8DF576-C382-4B85-AA84-5716296FBAC0}" type="pres">
      <dgm:prSet presAssocID="{BC4E1F2D-AAC0-4136-BB07-926316780FA8}" presName="composite" presStyleCnt="0"/>
      <dgm:spPr/>
    </dgm:pt>
    <dgm:pt modelId="{214D9438-FEC5-4D90-A13E-74C34CAAE5AE}" type="pres">
      <dgm:prSet presAssocID="{BC4E1F2D-AAC0-4136-BB07-926316780FA8}" presName="bentUpArrow1" presStyleLbl="alignImgPlace1" presStyleIdx="0" presStyleCnt="3"/>
      <dgm:spPr/>
    </dgm:pt>
    <dgm:pt modelId="{169F6A32-C92A-422E-B718-CBADB4E0EDC3}" type="pres">
      <dgm:prSet presAssocID="{BC4E1F2D-AAC0-4136-BB07-926316780FA8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1B8E54B-E4F6-4300-984D-EB75648F24C3}" type="pres">
      <dgm:prSet presAssocID="{BC4E1F2D-AAC0-4136-BB07-926316780FA8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BE1A5A6-7B64-40EC-A75F-7242EF9AD833}" type="pres">
      <dgm:prSet presAssocID="{17AF607D-9C15-4107-AF57-476519274DFB}" presName="sibTrans" presStyleCnt="0"/>
      <dgm:spPr/>
    </dgm:pt>
    <dgm:pt modelId="{46E95E91-EB69-48C0-811D-C3498BEFC8FE}" type="pres">
      <dgm:prSet presAssocID="{D4F3EA54-83F3-4342-9411-2A4785A1A9AC}" presName="composite" presStyleCnt="0"/>
      <dgm:spPr/>
    </dgm:pt>
    <dgm:pt modelId="{2ED717CC-E379-4F4C-87CC-7F1FC8E02927}" type="pres">
      <dgm:prSet presAssocID="{D4F3EA54-83F3-4342-9411-2A4785A1A9AC}" presName="bentUpArrow1" presStyleLbl="alignImgPlace1" presStyleIdx="1" presStyleCnt="3"/>
      <dgm:spPr/>
    </dgm:pt>
    <dgm:pt modelId="{D985FC01-A0A8-472F-B5D8-C570B5B034CF}" type="pres">
      <dgm:prSet presAssocID="{D4F3EA54-83F3-4342-9411-2A4785A1A9AC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8607B9F1-A19E-4DFF-B7FD-0E673C13B048}" type="pres">
      <dgm:prSet presAssocID="{D4F3EA54-83F3-4342-9411-2A4785A1A9AC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DF88011-6028-493D-872E-59CF105DC335}" type="pres">
      <dgm:prSet presAssocID="{2AEB5BC1-7CCC-4796-BAAD-2490DF326C6F}" presName="sibTrans" presStyleCnt="0"/>
      <dgm:spPr/>
    </dgm:pt>
    <dgm:pt modelId="{C879481B-7849-4438-9F73-5213CC0953F0}" type="pres">
      <dgm:prSet presAssocID="{7F06D82D-74AC-4854-919F-C298E54FA73E}" presName="composite" presStyleCnt="0"/>
      <dgm:spPr/>
    </dgm:pt>
    <dgm:pt modelId="{C281497F-5A74-4EC4-B155-18F4B45FADC1}" type="pres">
      <dgm:prSet presAssocID="{7F06D82D-74AC-4854-919F-C298E54FA73E}" presName="bentUpArrow1" presStyleLbl="alignImgPlace1" presStyleIdx="2" presStyleCnt="3"/>
      <dgm:spPr/>
    </dgm:pt>
    <dgm:pt modelId="{3A006EA7-66FB-4FB2-890C-77025A286BE0}" type="pres">
      <dgm:prSet presAssocID="{7F06D82D-74AC-4854-919F-C298E54FA73E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1CA551F7-D37A-4789-B947-6410F2F2870D}" type="pres">
      <dgm:prSet presAssocID="{7F06D82D-74AC-4854-919F-C298E54FA73E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1EDE65C-FD53-4249-997B-C9F7FC97AA86}" type="pres">
      <dgm:prSet presAssocID="{7EDC0041-9207-4CB2-982E-019018A08FC1}" presName="sibTrans" presStyleCnt="0"/>
      <dgm:spPr/>
    </dgm:pt>
    <dgm:pt modelId="{BBEFEBA7-3E13-45B5-8AB5-9F3E3CFFB15B}" type="pres">
      <dgm:prSet presAssocID="{8B086E38-C927-40B6-87EF-7A7EDFD8F79B}" presName="composite" presStyleCnt="0"/>
      <dgm:spPr/>
    </dgm:pt>
    <dgm:pt modelId="{42C965B0-79E6-40F8-8BEB-13FD7C3D9F80}" type="pres">
      <dgm:prSet presAssocID="{8B086E38-C927-40B6-87EF-7A7EDFD8F79B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76A4A04-2BB1-4860-A76B-84D3ABF5B25D}" type="presOf" srcId="{C4C83FE2-AA50-4DB2-B47C-DB0827850EEA}" destId="{1CA551F7-D37A-4789-B947-6410F2F2870D}" srcOrd="0" destOrd="0" presId="urn:microsoft.com/office/officeart/2005/8/layout/StepDownProcess"/>
    <dgm:cxn modelId="{7ED1DA17-2CA6-4C2E-A5D0-36E7F6A3E4D6}" type="presOf" srcId="{D4F3EA54-83F3-4342-9411-2A4785A1A9AC}" destId="{D985FC01-A0A8-472F-B5D8-C570B5B034CF}" srcOrd="0" destOrd="0" presId="urn:microsoft.com/office/officeart/2005/8/layout/StepDownProcess"/>
    <dgm:cxn modelId="{9BB3E81C-E4F6-4F98-AF2A-963C0795962D}" srcId="{E03B20C7-47C0-4DD8-96D6-4178BDD0A18A}" destId="{D4F3EA54-83F3-4342-9411-2A4785A1A9AC}" srcOrd="1" destOrd="0" parTransId="{28DF9E98-6C61-43EC-97E1-4702CA2BBDC2}" sibTransId="{2AEB5BC1-7CCC-4796-BAAD-2490DF326C6F}"/>
    <dgm:cxn modelId="{42D64823-0F42-4A36-958C-168E95CA0ABD}" srcId="{E03B20C7-47C0-4DD8-96D6-4178BDD0A18A}" destId="{7F06D82D-74AC-4854-919F-C298E54FA73E}" srcOrd="2" destOrd="0" parTransId="{CD68182B-BE68-4EF0-9D17-2A66FC9CA3EF}" sibTransId="{7EDC0041-9207-4CB2-982E-019018A08FC1}"/>
    <dgm:cxn modelId="{8C192F27-D976-4BAB-A0E1-756AA16BA717}" srcId="{E03B20C7-47C0-4DD8-96D6-4178BDD0A18A}" destId="{8B086E38-C927-40B6-87EF-7A7EDFD8F79B}" srcOrd="3" destOrd="0" parTransId="{C8757E5F-A48F-4007-BDE7-FB545F635CF5}" sibTransId="{F88B145A-91DC-4D11-9114-430CF385BAA8}"/>
    <dgm:cxn modelId="{E49FC73D-6749-4AA2-96B3-7FBB1A861A9A}" srcId="{BC4E1F2D-AAC0-4136-BB07-926316780FA8}" destId="{F6B34AA8-2C98-4886-A40F-EBFF0A2BDFBF}" srcOrd="0" destOrd="0" parTransId="{81199E81-3751-466A-86C4-E8C16CE01838}" sibTransId="{237CA1C1-F5D8-46F9-B66D-95876B0F0DFF}"/>
    <dgm:cxn modelId="{D7F6C57A-B732-4EC2-B9DE-FAECCB508B4F}" srcId="{D4F3EA54-83F3-4342-9411-2A4785A1A9AC}" destId="{32E5302E-B111-45F0-AF35-BCD7F7E4A426}" srcOrd="0" destOrd="0" parTransId="{30B8D24E-AFC6-419C-ACA1-473B26C5FE6F}" sibTransId="{E9B7F358-9515-4CEC-9D7E-259D119AB367}"/>
    <dgm:cxn modelId="{94F8F182-B588-45E4-A652-28AA42EDE751}" srcId="{E03B20C7-47C0-4DD8-96D6-4178BDD0A18A}" destId="{BC4E1F2D-AAC0-4136-BB07-926316780FA8}" srcOrd="0" destOrd="0" parTransId="{F82488EF-80EC-45DC-8098-1E4328ED7AFC}" sibTransId="{17AF607D-9C15-4107-AF57-476519274DFB}"/>
    <dgm:cxn modelId="{5ADF28AD-43C4-4565-81DA-543CBC743406}" type="presOf" srcId="{7F06D82D-74AC-4854-919F-C298E54FA73E}" destId="{3A006EA7-66FB-4FB2-890C-77025A286BE0}" srcOrd="0" destOrd="0" presId="urn:microsoft.com/office/officeart/2005/8/layout/StepDownProcess"/>
    <dgm:cxn modelId="{08C8C8B1-D65B-4AB9-81E9-3662250E3784}" type="presOf" srcId="{F6B34AA8-2C98-4886-A40F-EBFF0A2BDFBF}" destId="{81B8E54B-E4F6-4300-984D-EB75648F24C3}" srcOrd="0" destOrd="0" presId="urn:microsoft.com/office/officeart/2005/8/layout/StepDownProcess"/>
    <dgm:cxn modelId="{C84FA6CD-ABB0-4737-8A80-9A1D2CE0A093}" type="presOf" srcId="{E03B20C7-47C0-4DD8-96D6-4178BDD0A18A}" destId="{5B8C9DAB-8548-4992-83E9-5C8C945E8CFE}" srcOrd="0" destOrd="0" presId="urn:microsoft.com/office/officeart/2005/8/layout/StepDownProcess"/>
    <dgm:cxn modelId="{9DD993D1-57C5-417D-AAB5-E6F15FC63D2C}" srcId="{7F06D82D-74AC-4854-919F-C298E54FA73E}" destId="{C4C83FE2-AA50-4DB2-B47C-DB0827850EEA}" srcOrd="0" destOrd="0" parTransId="{BDDD8F17-0825-44CA-8693-2DD088D8C370}" sibTransId="{93BC1B4D-E274-4FBB-AFFC-D653A7BB68FB}"/>
    <dgm:cxn modelId="{D397F7E5-670D-4A59-844C-4CF3E922CA93}" type="presOf" srcId="{BC4E1F2D-AAC0-4136-BB07-926316780FA8}" destId="{169F6A32-C92A-422E-B718-CBADB4E0EDC3}" srcOrd="0" destOrd="0" presId="urn:microsoft.com/office/officeart/2005/8/layout/StepDownProcess"/>
    <dgm:cxn modelId="{C3CA12F0-D5FD-4AC4-A7FC-D0CDEFC848B8}" type="presOf" srcId="{8B086E38-C927-40B6-87EF-7A7EDFD8F79B}" destId="{42C965B0-79E6-40F8-8BEB-13FD7C3D9F80}" srcOrd="0" destOrd="0" presId="urn:microsoft.com/office/officeart/2005/8/layout/StepDownProcess"/>
    <dgm:cxn modelId="{F3C3F9FA-773D-4CFC-AE20-F2C9B28DD366}" type="presOf" srcId="{32E5302E-B111-45F0-AF35-BCD7F7E4A426}" destId="{8607B9F1-A19E-4DFF-B7FD-0E673C13B048}" srcOrd="0" destOrd="0" presId="urn:microsoft.com/office/officeart/2005/8/layout/StepDownProcess"/>
    <dgm:cxn modelId="{BD6AD196-35A3-4F0B-961B-5BD4F4D0635D}" type="presParOf" srcId="{5B8C9DAB-8548-4992-83E9-5C8C945E8CFE}" destId="{DD8DF576-C382-4B85-AA84-5716296FBAC0}" srcOrd="0" destOrd="0" presId="urn:microsoft.com/office/officeart/2005/8/layout/StepDownProcess"/>
    <dgm:cxn modelId="{4D2D6770-D9F1-4879-9AA6-A38BAE13E354}" type="presParOf" srcId="{DD8DF576-C382-4B85-AA84-5716296FBAC0}" destId="{214D9438-FEC5-4D90-A13E-74C34CAAE5AE}" srcOrd="0" destOrd="0" presId="urn:microsoft.com/office/officeart/2005/8/layout/StepDownProcess"/>
    <dgm:cxn modelId="{BFD82157-BBD9-44CD-86F0-8659E5AEA959}" type="presParOf" srcId="{DD8DF576-C382-4B85-AA84-5716296FBAC0}" destId="{169F6A32-C92A-422E-B718-CBADB4E0EDC3}" srcOrd="1" destOrd="0" presId="urn:microsoft.com/office/officeart/2005/8/layout/StepDownProcess"/>
    <dgm:cxn modelId="{DE6F7368-E63D-4EFE-B264-1A88D39F73EB}" type="presParOf" srcId="{DD8DF576-C382-4B85-AA84-5716296FBAC0}" destId="{81B8E54B-E4F6-4300-984D-EB75648F24C3}" srcOrd="2" destOrd="0" presId="urn:microsoft.com/office/officeart/2005/8/layout/StepDownProcess"/>
    <dgm:cxn modelId="{D412D709-D60E-4AD2-B541-E263C57EF1D4}" type="presParOf" srcId="{5B8C9DAB-8548-4992-83E9-5C8C945E8CFE}" destId="{DBE1A5A6-7B64-40EC-A75F-7242EF9AD833}" srcOrd="1" destOrd="0" presId="urn:microsoft.com/office/officeart/2005/8/layout/StepDownProcess"/>
    <dgm:cxn modelId="{8A607513-E7E2-4323-B2FC-466FEE791550}" type="presParOf" srcId="{5B8C9DAB-8548-4992-83E9-5C8C945E8CFE}" destId="{46E95E91-EB69-48C0-811D-C3498BEFC8FE}" srcOrd="2" destOrd="0" presId="urn:microsoft.com/office/officeart/2005/8/layout/StepDownProcess"/>
    <dgm:cxn modelId="{7B587053-8ED8-4D30-AC50-8834AB1B00E8}" type="presParOf" srcId="{46E95E91-EB69-48C0-811D-C3498BEFC8FE}" destId="{2ED717CC-E379-4F4C-87CC-7F1FC8E02927}" srcOrd="0" destOrd="0" presId="urn:microsoft.com/office/officeart/2005/8/layout/StepDownProcess"/>
    <dgm:cxn modelId="{BF489A4E-B57E-4636-9B2B-12196782496B}" type="presParOf" srcId="{46E95E91-EB69-48C0-811D-C3498BEFC8FE}" destId="{D985FC01-A0A8-472F-B5D8-C570B5B034CF}" srcOrd="1" destOrd="0" presId="urn:microsoft.com/office/officeart/2005/8/layout/StepDownProcess"/>
    <dgm:cxn modelId="{6F2BE6D4-A63D-4A00-A656-9421E6496184}" type="presParOf" srcId="{46E95E91-EB69-48C0-811D-C3498BEFC8FE}" destId="{8607B9F1-A19E-4DFF-B7FD-0E673C13B048}" srcOrd="2" destOrd="0" presId="urn:microsoft.com/office/officeart/2005/8/layout/StepDownProcess"/>
    <dgm:cxn modelId="{946747B0-27C5-4C00-A365-9A2C11E2394D}" type="presParOf" srcId="{5B8C9DAB-8548-4992-83E9-5C8C945E8CFE}" destId="{CDF88011-6028-493D-872E-59CF105DC335}" srcOrd="3" destOrd="0" presId="urn:microsoft.com/office/officeart/2005/8/layout/StepDownProcess"/>
    <dgm:cxn modelId="{D05BC46D-5022-4E81-B712-201A2A1FC696}" type="presParOf" srcId="{5B8C9DAB-8548-4992-83E9-5C8C945E8CFE}" destId="{C879481B-7849-4438-9F73-5213CC0953F0}" srcOrd="4" destOrd="0" presId="urn:microsoft.com/office/officeart/2005/8/layout/StepDownProcess"/>
    <dgm:cxn modelId="{270A1061-EF61-4944-91A2-089A4BEE9B1B}" type="presParOf" srcId="{C879481B-7849-4438-9F73-5213CC0953F0}" destId="{C281497F-5A74-4EC4-B155-18F4B45FADC1}" srcOrd="0" destOrd="0" presId="urn:microsoft.com/office/officeart/2005/8/layout/StepDownProcess"/>
    <dgm:cxn modelId="{DDD367A0-DC6A-45AC-AA4C-09FE68AB99C1}" type="presParOf" srcId="{C879481B-7849-4438-9F73-5213CC0953F0}" destId="{3A006EA7-66FB-4FB2-890C-77025A286BE0}" srcOrd="1" destOrd="0" presId="urn:microsoft.com/office/officeart/2005/8/layout/StepDownProcess"/>
    <dgm:cxn modelId="{4AF10459-5D0E-4807-9E8B-B698DA7E6E0A}" type="presParOf" srcId="{C879481B-7849-4438-9F73-5213CC0953F0}" destId="{1CA551F7-D37A-4789-B947-6410F2F2870D}" srcOrd="2" destOrd="0" presId="urn:microsoft.com/office/officeart/2005/8/layout/StepDownProcess"/>
    <dgm:cxn modelId="{DFC0EF94-8F7A-45D4-9D12-B9A2802F9D6C}" type="presParOf" srcId="{5B8C9DAB-8548-4992-83E9-5C8C945E8CFE}" destId="{91EDE65C-FD53-4249-997B-C9F7FC97AA86}" srcOrd="5" destOrd="0" presId="urn:microsoft.com/office/officeart/2005/8/layout/StepDownProcess"/>
    <dgm:cxn modelId="{984F8E34-29DD-42D7-AC59-115729B010A5}" type="presParOf" srcId="{5B8C9DAB-8548-4992-83E9-5C8C945E8CFE}" destId="{BBEFEBA7-3E13-45B5-8AB5-9F3E3CFFB15B}" srcOrd="6" destOrd="0" presId="urn:microsoft.com/office/officeart/2005/8/layout/StepDownProcess"/>
    <dgm:cxn modelId="{BB2B2DA8-06DD-4584-B332-E6301E68B10C}" type="presParOf" srcId="{BBEFEBA7-3E13-45B5-8AB5-9F3E3CFFB15B}" destId="{42C965B0-79E6-40F8-8BEB-13FD7C3D9F8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4119FF-2823-4A85-A11B-243C65311D02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DCFB31-1369-49EF-B98A-3C903DB40A65}">
      <dgm:prSet phldrT="[Text]" phldr="0"/>
      <dgm:spPr/>
      <dgm:t>
        <a:bodyPr/>
        <a:lstStyle/>
        <a:p>
          <a:r>
            <a:rPr lang="en-US" dirty="0"/>
            <a:t>Baseline</a:t>
          </a:r>
        </a:p>
      </dgm:t>
    </dgm:pt>
    <dgm:pt modelId="{D47F817D-5FA9-4265-A954-6AF71BA7BF1E}" type="parTrans" cxnId="{F0573584-1EAF-47F5-A503-7114974F9EBE}">
      <dgm:prSet/>
      <dgm:spPr/>
      <dgm:t>
        <a:bodyPr/>
        <a:lstStyle/>
        <a:p>
          <a:endParaRPr lang="en-US"/>
        </a:p>
      </dgm:t>
    </dgm:pt>
    <dgm:pt modelId="{B5213BBB-0C05-4F7A-A39F-5E25CE01F53B}" type="sibTrans" cxnId="{F0573584-1EAF-47F5-A503-7114974F9EBE}">
      <dgm:prSet/>
      <dgm:spPr/>
      <dgm:t>
        <a:bodyPr/>
        <a:lstStyle/>
        <a:p>
          <a:endParaRPr lang="en-US"/>
        </a:p>
      </dgm:t>
    </dgm:pt>
    <dgm:pt modelId="{595DC1D0-5016-4A95-B263-9C7AF089CF30}">
      <dgm:prSet phldrT="[Text]" phldr="0"/>
      <dgm:spPr/>
      <dgm:t>
        <a:bodyPr/>
        <a:lstStyle/>
        <a:p>
          <a:r>
            <a:rPr lang="en-US" dirty="0"/>
            <a:t>Descriptive</a:t>
          </a:r>
        </a:p>
      </dgm:t>
    </dgm:pt>
    <dgm:pt modelId="{C90343C6-7402-46F4-B31E-AA613D461D51}" type="parTrans" cxnId="{EB1C75D3-C35D-40B3-89BF-484078124B64}">
      <dgm:prSet/>
      <dgm:spPr/>
      <dgm:t>
        <a:bodyPr/>
        <a:lstStyle/>
        <a:p>
          <a:endParaRPr lang="en-US"/>
        </a:p>
      </dgm:t>
    </dgm:pt>
    <dgm:pt modelId="{CE32BA0B-4289-470A-A1D0-2871E78DBA63}" type="sibTrans" cxnId="{EB1C75D3-C35D-40B3-89BF-484078124B64}">
      <dgm:prSet/>
      <dgm:spPr/>
      <dgm:t>
        <a:bodyPr/>
        <a:lstStyle/>
        <a:p>
          <a:endParaRPr lang="en-US"/>
        </a:p>
      </dgm:t>
    </dgm:pt>
    <dgm:pt modelId="{B5EEBDBC-50CB-4DB4-B724-6D1383287EF9}">
      <dgm:prSet phldrT="[Text]" phldr="0"/>
      <dgm:spPr/>
      <dgm:t>
        <a:bodyPr/>
        <a:lstStyle/>
        <a:p>
          <a:r>
            <a:rPr lang="en-US" dirty="0"/>
            <a:t>Analytic</a:t>
          </a:r>
        </a:p>
      </dgm:t>
    </dgm:pt>
    <dgm:pt modelId="{D4D9D561-9B33-47C3-98B4-FC1078AD5BB5}" type="parTrans" cxnId="{1F8C626B-8E86-4B4B-A240-99FDC0163F97}">
      <dgm:prSet/>
      <dgm:spPr/>
      <dgm:t>
        <a:bodyPr/>
        <a:lstStyle/>
        <a:p>
          <a:endParaRPr lang="en-US"/>
        </a:p>
      </dgm:t>
    </dgm:pt>
    <dgm:pt modelId="{61761CAD-807C-4190-9FF6-3538FA02E174}" type="sibTrans" cxnId="{1F8C626B-8E86-4B4B-A240-99FDC0163F97}">
      <dgm:prSet/>
      <dgm:spPr/>
      <dgm:t>
        <a:bodyPr/>
        <a:lstStyle/>
        <a:p>
          <a:endParaRPr lang="en-US"/>
        </a:p>
      </dgm:t>
    </dgm:pt>
    <dgm:pt modelId="{FB98C576-AB28-49B7-A509-5F7052B37863}">
      <dgm:prSet/>
      <dgm:spPr/>
      <dgm:t>
        <a:bodyPr/>
        <a:lstStyle/>
        <a:p>
          <a:r>
            <a:rPr lang="en-US" dirty="0"/>
            <a:t>Outcomes</a:t>
          </a:r>
        </a:p>
      </dgm:t>
    </dgm:pt>
    <dgm:pt modelId="{714F084F-CD6A-445C-BAF7-F456104CEBA4}" type="parTrans" cxnId="{FF751477-849A-4A73-B471-38ED402DDA2A}">
      <dgm:prSet/>
      <dgm:spPr/>
      <dgm:t>
        <a:bodyPr/>
        <a:lstStyle/>
        <a:p>
          <a:endParaRPr lang="en-US"/>
        </a:p>
      </dgm:t>
    </dgm:pt>
    <dgm:pt modelId="{09F9751D-65B2-47D4-8620-35B580A46D9B}" type="sibTrans" cxnId="{FF751477-849A-4A73-B471-38ED402DDA2A}">
      <dgm:prSet/>
      <dgm:spPr/>
      <dgm:t>
        <a:bodyPr/>
        <a:lstStyle/>
        <a:p>
          <a:endParaRPr lang="en-US"/>
        </a:p>
      </dgm:t>
    </dgm:pt>
    <dgm:pt modelId="{40DF0E82-F135-46CD-8588-1116F6D3C93A}" type="pres">
      <dgm:prSet presAssocID="{644119FF-2823-4A85-A11B-243C65311D02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37EE0328-CF81-4BC1-9DCF-A4A45CBB7DE2}" type="pres">
      <dgm:prSet presAssocID="{6ADCFB31-1369-49EF-B98A-3C903DB40A65}" presName="Accent1" presStyleCnt="0"/>
      <dgm:spPr/>
    </dgm:pt>
    <dgm:pt modelId="{FADDA048-9AEB-4066-B8A1-DAD90A93A05A}" type="pres">
      <dgm:prSet presAssocID="{6ADCFB31-1369-49EF-B98A-3C903DB40A65}" presName="Accent" presStyleLbl="node1" presStyleIdx="0" presStyleCnt="4"/>
      <dgm:spPr/>
    </dgm:pt>
    <dgm:pt modelId="{4449ED06-1CE4-4A0A-B94C-A532FA94719D}" type="pres">
      <dgm:prSet presAssocID="{6ADCFB31-1369-49EF-B98A-3C903DB40A65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4B4D7D00-3843-4C36-94D0-C6AF948E3271}" type="pres">
      <dgm:prSet presAssocID="{595DC1D0-5016-4A95-B263-9C7AF089CF30}" presName="Accent2" presStyleCnt="0"/>
      <dgm:spPr/>
    </dgm:pt>
    <dgm:pt modelId="{BE66358C-885D-4E82-A819-B5F088D29A8F}" type="pres">
      <dgm:prSet presAssocID="{595DC1D0-5016-4A95-B263-9C7AF089CF30}" presName="Accent" presStyleLbl="node1" presStyleIdx="1" presStyleCnt="4"/>
      <dgm:spPr/>
    </dgm:pt>
    <dgm:pt modelId="{D3C7BC82-A45E-4EAB-9CDD-2BBCC44D6E8C}" type="pres">
      <dgm:prSet presAssocID="{595DC1D0-5016-4A95-B263-9C7AF089CF30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C19A609A-3971-4B04-B871-F5CB09A38E32}" type="pres">
      <dgm:prSet presAssocID="{B5EEBDBC-50CB-4DB4-B724-6D1383287EF9}" presName="Accent3" presStyleCnt="0"/>
      <dgm:spPr/>
    </dgm:pt>
    <dgm:pt modelId="{0AA1360F-7E36-4EE3-87BC-BCDCA6E9B1D8}" type="pres">
      <dgm:prSet presAssocID="{B5EEBDBC-50CB-4DB4-B724-6D1383287EF9}" presName="Accent" presStyleLbl="node1" presStyleIdx="2" presStyleCnt="4"/>
      <dgm:spPr/>
    </dgm:pt>
    <dgm:pt modelId="{84266305-2FD0-4776-84E6-E162AE185831}" type="pres">
      <dgm:prSet presAssocID="{B5EEBDBC-50CB-4DB4-B724-6D1383287EF9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FB1156A7-BC2A-47DB-AA8A-9B85D447F006}" type="pres">
      <dgm:prSet presAssocID="{FB98C576-AB28-49B7-A509-5F7052B37863}" presName="Accent4" presStyleCnt="0"/>
      <dgm:spPr/>
    </dgm:pt>
    <dgm:pt modelId="{2B2A9964-E49B-44D8-B7EB-84401EBE3925}" type="pres">
      <dgm:prSet presAssocID="{FB98C576-AB28-49B7-A509-5F7052B37863}" presName="Accent" presStyleLbl="node1" presStyleIdx="3" presStyleCnt="4"/>
      <dgm:spPr/>
    </dgm:pt>
    <dgm:pt modelId="{03A7F11B-8C4E-4814-80F7-B6E0C05E62F0}" type="pres">
      <dgm:prSet presAssocID="{FB98C576-AB28-49B7-A509-5F7052B37863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5A8D2B15-DA9E-49FE-8782-A7A00417A55B}" type="presOf" srcId="{644119FF-2823-4A85-A11B-243C65311D02}" destId="{40DF0E82-F135-46CD-8588-1116F6D3C93A}" srcOrd="0" destOrd="0" presId="urn:microsoft.com/office/officeart/2009/layout/CircleArrowProcess"/>
    <dgm:cxn modelId="{CFDD3534-37D8-456F-B576-7CAAD46C0C11}" type="presOf" srcId="{595DC1D0-5016-4A95-B263-9C7AF089CF30}" destId="{D3C7BC82-A45E-4EAB-9CDD-2BBCC44D6E8C}" srcOrd="0" destOrd="0" presId="urn:microsoft.com/office/officeart/2009/layout/CircleArrowProcess"/>
    <dgm:cxn modelId="{6512615D-BB59-49C5-8736-3FD20659B373}" type="presOf" srcId="{FB98C576-AB28-49B7-A509-5F7052B37863}" destId="{03A7F11B-8C4E-4814-80F7-B6E0C05E62F0}" srcOrd="0" destOrd="0" presId="urn:microsoft.com/office/officeart/2009/layout/CircleArrowProcess"/>
    <dgm:cxn modelId="{1F8C626B-8E86-4B4B-A240-99FDC0163F97}" srcId="{644119FF-2823-4A85-A11B-243C65311D02}" destId="{B5EEBDBC-50CB-4DB4-B724-6D1383287EF9}" srcOrd="2" destOrd="0" parTransId="{D4D9D561-9B33-47C3-98B4-FC1078AD5BB5}" sibTransId="{61761CAD-807C-4190-9FF6-3538FA02E174}"/>
    <dgm:cxn modelId="{FF751477-849A-4A73-B471-38ED402DDA2A}" srcId="{644119FF-2823-4A85-A11B-243C65311D02}" destId="{FB98C576-AB28-49B7-A509-5F7052B37863}" srcOrd="3" destOrd="0" parTransId="{714F084F-CD6A-445C-BAF7-F456104CEBA4}" sibTransId="{09F9751D-65B2-47D4-8620-35B580A46D9B}"/>
    <dgm:cxn modelId="{F0573584-1EAF-47F5-A503-7114974F9EBE}" srcId="{644119FF-2823-4A85-A11B-243C65311D02}" destId="{6ADCFB31-1369-49EF-B98A-3C903DB40A65}" srcOrd="0" destOrd="0" parTransId="{D47F817D-5FA9-4265-A954-6AF71BA7BF1E}" sibTransId="{B5213BBB-0C05-4F7A-A39F-5E25CE01F53B}"/>
    <dgm:cxn modelId="{83A085B5-83D2-4B49-9889-32970FCC620D}" type="presOf" srcId="{6ADCFB31-1369-49EF-B98A-3C903DB40A65}" destId="{4449ED06-1CE4-4A0A-B94C-A532FA94719D}" srcOrd="0" destOrd="0" presId="urn:microsoft.com/office/officeart/2009/layout/CircleArrowProcess"/>
    <dgm:cxn modelId="{EB1C75D3-C35D-40B3-89BF-484078124B64}" srcId="{644119FF-2823-4A85-A11B-243C65311D02}" destId="{595DC1D0-5016-4A95-B263-9C7AF089CF30}" srcOrd="1" destOrd="0" parTransId="{C90343C6-7402-46F4-B31E-AA613D461D51}" sibTransId="{CE32BA0B-4289-470A-A1D0-2871E78DBA63}"/>
    <dgm:cxn modelId="{A509F7F8-B53C-43FD-9CBF-A9473EAAF119}" type="presOf" srcId="{B5EEBDBC-50CB-4DB4-B724-6D1383287EF9}" destId="{84266305-2FD0-4776-84E6-E162AE185831}" srcOrd="0" destOrd="0" presId="urn:microsoft.com/office/officeart/2009/layout/CircleArrowProcess"/>
    <dgm:cxn modelId="{8DA7AEC7-52B4-4EFE-AC16-2B13355562C0}" type="presParOf" srcId="{40DF0E82-F135-46CD-8588-1116F6D3C93A}" destId="{37EE0328-CF81-4BC1-9DCF-A4A45CBB7DE2}" srcOrd="0" destOrd="0" presId="urn:microsoft.com/office/officeart/2009/layout/CircleArrowProcess"/>
    <dgm:cxn modelId="{EB5DE9E7-F60F-4A80-AD8B-546B3D604D5D}" type="presParOf" srcId="{37EE0328-CF81-4BC1-9DCF-A4A45CBB7DE2}" destId="{FADDA048-9AEB-4066-B8A1-DAD90A93A05A}" srcOrd="0" destOrd="0" presId="urn:microsoft.com/office/officeart/2009/layout/CircleArrowProcess"/>
    <dgm:cxn modelId="{F75D1DB6-4890-457E-8764-34677FA2F0EE}" type="presParOf" srcId="{40DF0E82-F135-46CD-8588-1116F6D3C93A}" destId="{4449ED06-1CE4-4A0A-B94C-A532FA94719D}" srcOrd="1" destOrd="0" presId="urn:microsoft.com/office/officeart/2009/layout/CircleArrowProcess"/>
    <dgm:cxn modelId="{DB10525C-F09A-4E40-9F7D-88059C4F5CE1}" type="presParOf" srcId="{40DF0E82-F135-46CD-8588-1116F6D3C93A}" destId="{4B4D7D00-3843-4C36-94D0-C6AF948E3271}" srcOrd="2" destOrd="0" presId="urn:microsoft.com/office/officeart/2009/layout/CircleArrowProcess"/>
    <dgm:cxn modelId="{5AB24F58-2644-45FB-A45B-D43C2407BE82}" type="presParOf" srcId="{4B4D7D00-3843-4C36-94D0-C6AF948E3271}" destId="{BE66358C-885D-4E82-A819-B5F088D29A8F}" srcOrd="0" destOrd="0" presId="urn:microsoft.com/office/officeart/2009/layout/CircleArrowProcess"/>
    <dgm:cxn modelId="{82FD909B-B8B2-4EC8-886E-46F2B56F9CCB}" type="presParOf" srcId="{40DF0E82-F135-46CD-8588-1116F6D3C93A}" destId="{D3C7BC82-A45E-4EAB-9CDD-2BBCC44D6E8C}" srcOrd="3" destOrd="0" presId="urn:microsoft.com/office/officeart/2009/layout/CircleArrowProcess"/>
    <dgm:cxn modelId="{E06CD055-5716-4E2F-B9F2-AED5EFAD3B3A}" type="presParOf" srcId="{40DF0E82-F135-46CD-8588-1116F6D3C93A}" destId="{C19A609A-3971-4B04-B871-F5CB09A38E32}" srcOrd="4" destOrd="0" presId="urn:microsoft.com/office/officeart/2009/layout/CircleArrowProcess"/>
    <dgm:cxn modelId="{86F2718A-F474-4F9B-B198-A26E35A81D00}" type="presParOf" srcId="{C19A609A-3971-4B04-B871-F5CB09A38E32}" destId="{0AA1360F-7E36-4EE3-87BC-BCDCA6E9B1D8}" srcOrd="0" destOrd="0" presId="urn:microsoft.com/office/officeart/2009/layout/CircleArrowProcess"/>
    <dgm:cxn modelId="{8B2826AE-9425-4118-820A-7FBA69565812}" type="presParOf" srcId="{40DF0E82-F135-46CD-8588-1116F6D3C93A}" destId="{84266305-2FD0-4776-84E6-E162AE185831}" srcOrd="5" destOrd="0" presId="urn:microsoft.com/office/officeart/2009/layout/CircleArrowProcess"/>
    <dgm:cxn modelId="{F42D2AE3-FFCD-409B-AC8A-CACCD40843B5}" type="presParOf" srcId="{40DF0E82-F135-46CD-8588-1116F6D3C93A}" destId="{FB1156A7-BC2A-47DB-AA8A-9B85D447F006}" srcOrd="6" destOrd="0" presId="urn:microsoft.com/office/officeart/2009/layout/CircleArrowProcess"/>
    <dgm:cxn modelId="{9AC88472-77F5-4614-89DD-FD6AF971688B}" type="presParOf" srcId="{FB1156A7-BC2A-47DB-AA8A-9B85D447F006}" destId="{2B2A9964-E49B-44D8-B7EB-84401EBE3925}" srcOrd="0" destOrd="0" presId="urn:microsoft.com/office/officeart/2009/layout/CircleArrowProcess"/>
    <dgm:cxn modelId="{04449E38-0DDF-47DB-B580-959F7711A947}" type="presParOf" srcId="{40DF0E82-F135-46CD-8588-1116F6D3C93A}" destId="{03A7F11B-8C4E-4814-80F7-B6E0C05E62F0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65385D-07D4-49F2-9BF9-29699D40D28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D52E94-7E3B-481A-8FD8-9AC5B6D1251D}">
      <dgm:prSet phldrT="[Text]" phldr="0"/>
      <dgm:spPr/>
      <dgm:t>
        <a:bodyPr/>
        <a:lstStyle/>
        <a:p>
          <a:r>
            <a:rPr lang="en-US" dirty="0"/>
            <a:t>Discussion</a:t>
          </a:r>
        </a:p>
      </dgm:t>
    </dgm:pt>
    <dgm:pt modelId="{A474495D-9561-4DA0-B883-88772320FDCD}" type="parTrans" cxnId="{78C2FAE4-92D5-4E46-98F3-191D3602BBFA}">
      <dgm:prSet/>
      <dgm:spPr/>
      <dgm:t>
        <a:bodyPr/>
        <a:lstStyle/>
        <a:p>
          <a:endParaRPr lang="en-US"/>
        </a:p>
      </dgm:t>
    </dgm:pt>
    <dgm:pt modelId="{F0EEA69E-C131-4177-844F-131F2BACF87C}" type="sibTrans" cxnId="{78C2FAE4-92D5-4E46-98F3-191D3602BBFA}">
      <dgm:prSet/>
      <dgm:spPr/>
      <dgm:t>
        <a:bodyPr/>
        <a:lstStyle/>
        <a:p>
          <a:endParaRPr lang="en-US"/>
        </a:p>
      </dgm:t>
    </dgm:pt>
    <dgm:pt modelId="{3E2EEF06-E131-4052-8708-052DC3151851}">
      <dgm:prSet phldrT="[Text]"/>
      <dgm:spPr/>
      <dgm:t>
        <a:bodyPr/>
        <a:lstStyle/>
        <a:p>
          <a:r>
            <a:rPr lang="en-US" dirty="0"/>
            <a:t>Summary of key findings</a:t>
          </a:r>
        </a:p>
      </dgm:t>
    </dgm:pt>
    <dgm:pt modelId="{E5014422-71AF-4EAE-9212-A00F1ADB70F9}" type="parTrans" cxnId="{6F5A6C5D-7C9E-46B9-843B-1ACD961D9F23}">
      <dgm:prSet/>
      <dgm:spPr/>
      <dgm:t>
        <a:bodyPr/>
        <a:lstStyle/>
        <a:p>
          <a:endParaRPr lang="en-US"/>
        </a:p>
      </dgm:t>
    </dgm:pt>
    <dgm:pt modelId="{908EF3F9-3CBE-4E05-9496-E64119CE2D73}" type="sibTrans" cxnId="{6F5A6C5D-7C9E-46B9-843B-1ACD961D9F23}">
      <dgm:prSet/>
      <dgm:spPr/>
      <dgm:t>
        <a:bodyPr/>
        <a:lstStyle/>
        <a:p>
          <a:endParaRPr lang="en-US"/>
        </a:p>
      </dgm:t>
    </dgm:pt>
    <dgm:pt modelId="{F118D5F5-E32D-4D43-B459-23117C2F02AF}">
      <dgm:prSet phldrT="[Text]"/>
      <dgm:spPr/>
      <dgm:t>
        <a:bodyPr/>
        <a:lstStyle/>
        <a:p>
          <a:r>
            <a:rPr lang="en-US" dirty="0"/>
            <a:t>Interpret key findings</a:t>
          </a:r>
        </a:p>
      </dgm:t>
    </dgm:pt>
    <dgm:pt modelId="{58B3FB9D-CAED-49C9-9AA1-B35AB423D81B}" type="parTrans" cxnId="{FC4E546B-48FB-4594-9BA9-1FFFF171249C}">
      <dgm:prSet/>
      <dgm:spPr/>
      <dgm:t>
        <a:bodyPr/>
        <a:lstStyle/>
        <a:p>
          <a:endParaRPr lang="en-US"/>
        </a:p>
      </dgm:t>
    </dgm:pt>
    <dgm:pt modelId="{DB2734F0-BED2-4A19-B6AD-A7736EDC04F2}" type="sibTrans" cxnId="{FC4E546B-48FB-4594-9BA9-1FFFF171249C}">
      <dgm:prSet/>
      <dgm:spPr/>
      <dgm:t>
        <a:bodyPr/>
        <a:lstStyle/>
        <a:p>
          <a:endParaRPr lang="en-US"/>
        </a:p>
      </dgm:t>
    </dgm:pt>
    <dgm:pt modelId="{7E94D53A-8063-494D-98A9-172143C53C22}">
      <dgm:prSet phldrT="[Text]" phldr="0"/>
      <dgm:spPr/>
      <dgm:t>
        <a:bodyPr/>
        <a:lstStyle/>
        <a:p>
          <a:r>
            <a:rPr lang="en-US" dirty="0"/>
            <a:t>Review Literature</a:t>
          </a:r>
        </a:p>
      </dgm:t>
    </dgm:pt>
    <dgm:pt modelId="{B53FE49A-72B3-42FC-8633-4B2D4DF7A9C0}" type="parTrans" cxnId="{D0061E2C-19ED-4CB7-BCB8-4927AD57876B}">
      <dgm:prSet/>
      <dgm:spPr/>
      <dgm:t>
        <a:bodyPr/>
        <a:lstStyle/>
        <a:p>
          <a:endParaRPr lang="en-US"/>
        </a:p>
      </dgm:t>
    </dgm:pt>
    <dgm:pt modelId="{DCAC7691-1734-4EE2-92C2-E95BC12CDC0A}" type="sibTrans" cxnId="{D0061E2C-19ED-4CB7-BCB8-4927AD57876B}">
      <dgm:prSet/>
      <dgm:spPr/>
      <dgm:t>
        <a:bodyPr/>
        <a:lstStyle/>
        <a:p>
          <a:endParaRPr lang="en-US"/>
        </a:p>
      </dgm:t>
    </dgm:pt>
    <dgm:pt modelId="{9906D09C-C409-4B33-B911-7A382D7DDF28}" type="pres">
      <dgm:prSet presAssocID="{2D65385D-07D4-49F2-9BF9-29699D40D28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03E74C0-BD85-4418-B4A5-093D91CFC0EE}" type="pres">
      <dgm:prSet presAssocID="{0DD52E94-7E3B-481A-8FD8-9AC5B6D1251D}" presName="centerShape" presStyleLbl="node0" presStyleIdx="0" presStyleCnt="1"/>
      <dgm:spPr/>
    </dgm:pt>
    <dgm:pt modelId="{BC252BAD-DF24-47C0-8227-1FD58264279F}" type="pres">
      <dgm:prSet presAssocID="{3E2EEF06-E131-4052-8708-052DC3151851}" presName="node" presStyleLbl="node1" presStyleIdx="0" presStyleCnt="3">
        <dgm:presLayoutVars>
          <dgm:bulletEnabled val="1"/>
        </dgm:presLayoutVars>
      </dgm:prSet>
      <dgm:spPr/>
    </dgm:pt>
    <dgm:pt modelId="{B1E7107C-E463-4DD8-989F-09B6F27F30E8}" type="pres">
      <dgm:prSet presAssocID="{3E2EEF06-E131-4052-8708-052DC3151851}" presName="dummy" presStyleCnt="0"/>
      <dgm:spPr/>
    </dgm:pt>
    <dgm:pt modelId="{A2D31F57-75FA-4348-BC33-81929090A778}" type="pres">
      <dgm:prSet presAssocID="{908EF3F9-3CBE-4E05-9496-E64119CE2D73}" presName="sibTrans" presStyleLbl="sibTrans2D1" presStyleIdx="0" presStyleCnt="3"/>
      <dgm:spPr/>
    </dgm:pt>
    <dgm:pt modelId="{E28E7141-06AF-472E-B1CB-2A780BDD912A}" type="pres">
      <dgm:prSet presAssocID="{F118D5F5-E32D-4D43-B459-23117C2F02AF}" presName="node" presStyleLbl="node1" presStyleIdx="1" presStyleCnt="3">
        <dgm:presLayoutVars>
          <dgm:bulletEnabled val="1"/>
        </dgm:presLayoutVars>
      </dgm:prSet>
      <dgm:spPr/>
    </dgm:pt>
    <dgm:pt modelId="{EC842F15-F746-4AEF-AE35-29410DCDFFCA}" type="pres">
      <dgm:prSet presAssocID="{F118D5F5-E32D-4D43-B459-23117C2F02AF}" presName="dummy" presStyleCnt="0"/>
      <dgm:spPr/>
    </dgm:pt>
    <dgm:pt modelId="{D846B8E1-F963-40B6-B913-F964177CE90C}" type="pres">
      <dgm:prSet presAssocID="{DB2734F0-BED2-4A19-B6AD-A7736EDC04F2}" presName="sibTrans" presStyleLbl="sibTrans2D1" presStyleIdx="1" presStyleCnt="3"/>
      <dgm:spPr/>
    </dgm:pt>
    <dgm:pt modelId="{E8C3C071-7FAF-4BB7-B6FF-1A19830BD8D0}" type="pres">
      <dgm:prSet presAssocID="{7E94D53A-8063-494D-98A9-172143C53C22}" presName="node" presStyleLbl="node1" presStyleIdx="2" presStyleCnt="3">
        <dgm:presLayoutVars>
          <dgm:bulletEnabled val="1"/>
        </dgm:presLayoutVars>
      </dgm:prSet>
      <dgm:spPr/>
    </dgm:pt>
    <dgm:pt modelId="{F6E4440D-BBF6-48B0-9A3A-9093891D85E2}" type="pres">
      <dgm:prSet presAssocID="{7E94D53A-8063-494D-98A9-172143C53C22}" presName="dummy" presStyleCnt="0"/>
      <dgm:spPr/>
    </dgm:pt>
    <dgm:pt modelId="{B5B199AC-A78A-4B95-B4AA-CBEB134D480A}" type="pres">
      <dgm:prSet presAssocID="{DCAC7691-1734-4EE2-92C2-E95BC12CDC0A}" presName="sibTrans" presStyleLbl="sibTrans2D1" presStyleIdx="2" presStyleCnt="3"/>
      <dgm:spPr/>
    </dgm:pt>
  </dgm:ptLst>
  <dgm:cxnLst>
    <dgm:cxn modelId="{4A37A205-8C4B-46E9-B851-AFF3695B09D0}" type="presOf" srcId="{2D65385D-07D4-49F2-9BF9-29699D40D287}" destId="{9906D09C-C409-4B33-B911-7A382D7DDF28}" srcOrd="0" destOrd="0" presId="urn:microsoft.com/office/officeart/2005/8/layout/radial6"/>
    <dgm:cxn modelId="{D0061E2C-19ED-4CB7-BCB8-4927AD57876B}" srcId="{0DD52E94-7E3B-481A-8FD8-9AC5B6D1251D}" destId="{7E94D53A-8063-494D-98A9-172143C53C22}" srcOrd="2" destOrd="0" parTransId="{B53FE49A-72B3-42FC-8633-4B2D4DF7A9C0}" sibTransId="{DCAC7691-1734-4EE2-92C2-E95BC12CDC0A}"/>
    <dgm:cxn modelId="{6F5A6C5D-7C9E-46B9-843B-1ACD961D9F23}" srcId="{0DD52E94-7E3B-481A-8FD8-9AC5B6D1251D}" destId="{3E2EEF06-E131-4052-8708-052DC3151851}" srcOrd="0" destOrd="0" parTransId="{E5014422-71AF-4EAE-9212-A00F1ADB70F9}" sibTransId="{908EF3F9-3CBE-4E05-9496-E64119CE2D73}"/>
    <dgm:cxn modelId="{3E57A142-87B1-4C39-AED8-535B7CBF619C}" type="presOf" srcId="{DCAC7691-1734-4EE2-92C2-E95BC12CDC0A}" destId="{B5B199AC-A78A-4B95-B4AA-CBEB134D480A}" srcOrd="0" destOrd="0" presId="urn:microsoft.com/office/officeart/2005/8/layout/radial6"/>
    <dgm:cxn modelId="{FC4E546B-48FB-4594-9BA9-1FFFF171249C}" srcId="{0DD52E94-7E3B-481A-8FD8-9AC5B6D1251D}" destId="{F118D5F5-E32D-4D43-B459-23117C2F02AF}" srcOrd="1" destOrd="0" parTransId="{58B3FB9D-CAED-49C9-9AA1-B35AB423D81B}" sibTransId="{DB2734F0-BED2-4A19-B6AD-A7736EDC04F2}"/>
    <dgm:cxn modelId="{8065506E-081B-48D8-95E5-3FD359ECB17E}" type="presOf" srcId="{F118D5F5-E32D-4D43-B459-23117C2F02AF}" destId="{E28E7141-06AF-472E-B1CB-2A780BDD912A}" srcOrd="0" destOrd="0" presId="urn:microsoft.com/office/officeart/2005/8/layout/radial6"/>
    <dgm:cxn modelId="{DEEF7699-E26C-4D20-B12B-4257A39C13F7}" type="presOf" srcId="{908EF3F9-3CBE-4E05-9496-E64119CE2D73}" destId="{A2D31F57-75FA-4348-BC33-81929090A778}" srcOrd="0" destOrd="0" presId="urn:microsoft.com/office/officeart/2005/8/layout/radial6"/>
    <dgm:cxn modelId="{AFD7DCAE-DF63-4A12-B691-8D5FF3D5E290}" type="presOf" srcId="{3E2EEF06-E131-4052-8708-052DC3151851}" destId="{BC252BAD-DF24-47C0-8227-1FD58264279F}" srcOrd="0" destOrd="0" presId="urn:microsoft.com/office/officeart/2005/8/layout/radial6"/>
    <dgm:cxn modelId="{CEAD72DB-6650-45BA-8C76-31891CA378A4}" type="presOf" srcId="{0DD52E94-7E3B-481A-8FD8-9AC5B6D1251D}" destId="{A03E74C0-BD85-4418-B4A5-093D91CFC0EE}" srcOrd="0" destOrd="0" presId="urn:microsoft.com/office/officeart/2005/8/layout/radial6"/>
    <dgm:cxn modelId="{78C2FAE4-92D5-4E46-98F3-191D3602BBFA}" srcId="{2D65385D-07D4-49F2-9BF9-29699D40D287}" destId="{0DD52E94-7E3B-481A-8FD8-9AC5B6D1251D}" srcOrd="0" destOrd="0" parTransId="{A474495D-9561-4DA0-B883-88772320FDCD}" sibTransId="{F0EEA69E-C131-4177-844F-131F2BACF87C}"/>
    <dgm:cxn modelId="{31A9FAED-FD91-4103-A2FE-1E318983CB02}" type="presOf" srcId="{DB2734F0-BED2-4A19-B6AD-A7736EDC04F2}" destId="{D846B8E1-F963-40B6-B913-F964177CE90C}" srcOrd="0" destOrd="0" presId="urn:microsoft.com/office/officeart/2005/8/layout/radial6"/>
    <dgm:cxn modelId="{302C76F5-1C92-44C7-8863-BFC7028CB7D9}" type="presOf" srcId="{7E94D53A-8063-494D-98A9-172143C53C22}" destId="{E8C3C071-7FAF-4BB7-B6FF-1A19830BD8D0}" srcOrd="0" destOrd="0" presId="urn:microsoft.com/office/officeart/2005/8/layout/radial6"/>
    <dgm:cxn modelId="{35ADA725-361E-4493-8C4E-E7008BB953BE}" type="presParOf" srcId="{9906D09C-C409-4B33-B911-7A382D7DDF28}" destId="{A03E74C0-BD85-4418-B4A5-093D91CFC0EE}" srcOrd="0" destOrd="0" presId="urn:microsoft.com/office/officeart/2005/8/layout/radial6"/>
    <dgm:cxn modelId="{5BD1F759-D655-4214-A6AB-E9C011B43791}" type="presParOf" srcId="{9906D09C-C409-4B33-B911-7A382D7DDF28}" destId="{BC252BAD-DF24-47C0-8227-1FD58264279F}" srcOrd="1" destOrd="0" presId="urn:microsoft.com/office/officeart/2005/8/layout/radial6"/>
    <dgm:cxn modelId="{F7CDB286-DCD7-47CE-ADCB-856F34C34EFD}" type="presParOf" srcId="{9906D09C-C409-4B33-B911-7A382D7DDF28}" destId="{B1E7107C-E463-4DD8-989F-09B6F27F30E8}" srcOrd="2" destOrd="0" presId="urn:microsoft.com/office/officeart/2005/8/layout/radial6"/>
    <dgm:cxn modelId="{BE6D3BE0-391F-4D5C-AEC2-D9050B874745}" type="presParOf" srcId="{9906D09C-C409-4B33-B911-7A382D7DDF28}" destId="{A2D31F57-75FA-4348-BC33-81929090A778}" srcOrd="3" destOrd="0" presId="urn:microsoft.com/office/officeart/2005/8/layout/radial6"/>
    <dgm:cxn modelId="{E949A16D-BC56-4041-891C-72F61AB04AC7}" type="presParOf" srcId="{9906D09C-C409-4B33-B911-7A382D7DDF28}" destId="{E28E7141-06AF-472E-B1CB-2A780BDD912A}" srcOrd="4" destOrd="0" presId="urn:microsoft.com/office/officeart/2005/8/layout/radial6"/>
    <dgm:cxn modelId="{922EC16C-1DA3-47EB-9FF9-112816280600}" type="presParOf" srcId="{9906D09C-C409-4B33-B911-7A382D7DDF28}" destId="{EC842F15-F746-4AEF-AE35-29410DCDFFCA}" srcOrd="5" destOrd="0" presId="urn:microsoft.com/office/officeart/2005/8/layout/radial6"/>
    <dgm:cxn modelId="{435550DD-379B-459A-A0B9-A14905653FD2}" type="presParOf" srcId="{9906D09C-C409-4B33-B911-7A382D7DDF28}" destId="{D846B8E1-F963-40B6-B913-F964177CE90C}" srcOrd="6" destOrd="0" presId="urn:microsoft.com/office/officeart/2005/8/layout/radial6"/>
    <dgm:cxn modelId="{F0980E08-7F8D-4DB9-ADB3-EF8D1DBED2F4}" type="presParOf" srcId="{9906D09C-C409-4B33-B911-7A382D7DDF28}" destId="{E8C3C071-7FAF-4BB7-B6FF-1A19830BD8D0}" srcOrd="7" destOrd="0" presId="urn:microsoft.com/office/officeart/2005/8/layout/radial6"/>
    <dgm:cxn modelId="{5B89F6E1-3356-4441-B636-CF567ED43B4D}" type="presParOf" srcId="{9906D09C-C409-4B33-B911-7A382D7DDF28}" destId="{F6E4440D-BBF6-48B0-9A3A-9093891D85E2}" srcOrd="8" destOrd="0" presId="urn:microsoft.com/office/officeart/2005/8/layout/radial6"/>
    <dgm:cxn modelId="{4B596CFE-D113-47AA-9690-EC759492F9BA}" type="presParOf" srcId="{9906D09C-C409-4B33-B911-7A382D7DDF28}" destId="{B5B199AC-A78A-4B95-B4AA-CBEB134D480A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D861EB-A066-408A-85D2-3372A6784416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D33FE5-B434-4225-AEE0-D95499515869}">
      <dgm:prSet phldrT="[Text]" phldr="0"/>
      <dgm:spPr/>
      <dgm:t>
        <a:bodyPr/>
        <a:lstStyle/>
        <a:p>
          <a:r>
            <a:rPr lang="en-US" dirty="0"/>
            <a:t>What</a:t>
          </a:r>
        </a:p>
      </dgm:t>
    </dgm:pt>
    <dgm:pt modelId="{A6372A01-A74A-49E7-834F-5240C8CBB906}" type="parTrans" cxnId="{9C2EC1F6-C990-461D-B0A9-1FCC1FC65293}">
      <dgm:prSet/>
      <dgm:spPr/>
      <dgm:t>
        <a:bodyPr/>
        <a:lstStyle/>
        <a:p>
          <a:endParaRPr lang="en-US"/>
        </a:p>
      </dgm:t>
    </dgm:pt>
    <dgm:pt modelId="{C15CD08C-4848-4E7D-B5B6-5633836189AC}" type="sibTrans" cxnId="{9C2EC1F6-C990-461D-B0A9-1FCC1FC65293}">
      <dgm:prSet/>
      <dgm:spPr/>
      <dgm:t>
        <a:bodyPr/>
        <a:lstStyle/>
        <a:p>
          <a:endParaRPr lang="en-US"/>
        </a:p>
      </dgm:t>
    </dgm:pt>
    <dgm:pt modelId="{C951CC57-93E8-4183-AAEF-74F0CE469D50}">
      <dgm:prSet phldrT="[Text]" phldr="0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Structure</a:t>
          </a:r>
        </a:p>
      </dgm:t>
    </dgm:pt>
    <dgm:pt modelId="{E5AAFA21-2BB6-4005-AEF8-6A59A06EB1F6}" type="parTrans" cxnId="{7469D6DB-A8CF-4C72-8DF7-3C2CDFEB1490}">
      <dgm:prSet/>
      <dgm:spPr/>
      <dgm:t>
        <a:bodyPr/>
        <a:lstStyle/>
        <a:p>
          <a:endParaRPr lang="en-US"/>
        </a:p>
      </dgm:t>
    </dgm:pt>
    <dgm:pt modelId="{E4CB2189-3A6D-4D2B-9AAE-9CF565E0E343}" type="sibTrans" cxnId="{7469D6DB-A8CF-4C72-8DF7-3C2CDFEB1490}">
      <dgm:prSet/>
      <dgm:spPr/>
      <dgm:t>
        <a:bodyPr/>
        <a:lstStyle/>
        <a:p>
          <a:endParaRPr lang="en-US"/>
        </a:p>
      </dgm:t>
    </dgm:pt>
    <dgm:pt modelId="{056CCC78-EAEC-441E-A4DF-344AAA6FACCB}">
      <dgm:prSet phldrT="[Text]" phldr="0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Scientific content</a:t>
          </a:r>
        </a:p>
      </dgm:t>
    </dgm:pt>
    <dgm:pt modelId="{D1558FB0-FF6F-4A75-A8BE-6B36F8C29A4E}" type="parTrans" cxnId="{98624118-BEC6-40BA-B5C1-D3516584DF38}">
      <dgm:prSet/>
      <dgm:spPr/>
      <dgm:t>
        <a:bodyPr/>
        <a:lstStyle/>
        <a:p>
          <a:endParaRPr lang="en-US"/>
        </a:p>
      </dgm:t>
    </dgm:pt>
    <dgm:pt modelId="{1445A43A-76A2-44D0-8C6B-743D98D599E8}" type="sibTrans" cxnId="{98624118-BEC6-40BA-B5C1-D3516584DF38}">
      <dgm:prSet/>
      <dgm:spPr/>
      <dgm:t>
        <a:bodyPr/>
        <a:lstStyle/>
        <a:p>
          <a:endParaRPr lang="en-US"/>
        </a:p>
      </dgm:t>
    </dgm:pt>
    <dgm:pt modelId="{3E665144-456E-481D-8472-9D7304364BCF}">
      <dgm:prSet phldrT="[Text]" phldr="0"/>
      <dgm:spPr/>
      <dgm:t>
        <a:bodyPr/>
        <a:lstStyle/>
        <a:p>
          <a:r>
            <a:rPr lang="en-US" dirty="0"/>
            <a:t>How</a:t>
          </a:r>
        </a:p>
      </dgm:t>
    </dgm:pt>
    <dgm:pt modelId="{A8FB1E21-B5EE-44F4-807F-824A0D4CF882}" type="parTrans" cxnId="{0D9EFD14-574B-43CF-B3B6-00A4BD989A61}">
      <dgm:prSet/>
      <dgm:spPr/>
      <dgm:t>
        <a:bodyPr/>
        <a:lstStyle/>
        <a:p>
          <a:endParaRPr lang="en-US"/>
        </a:p>
      </dgm:t>
    </dgm:pt>
    <dgm:pt modelId="{03E056C9-EC2D-4357-AA49-066A88FB4749}" type="sibTrans" cxnId="{0D9EFD14-574B-43CF-B3B6-00A4BD989A61}">
      <dgm:prSet/>
      <dgm:spPr/>
      <dgm:t>
        <a:bodyPr/>
        <a:lstStyle/>
        <a:p>
          <a:endParaRPr lang="en-US"/>
        </a:p>
      </dgm:t>
    </dgm:pt>
    <dgm:pt modelId="{CCDE14DF-C27A-4A04-9E93-E36A109AA84D}">
      <dgm:prSet phldrT="[Text]" phldr="0"/>
      <dgm:spPr/>
      <dgm:t>
        <a:bodyPr/>
        <a:lstStyle/>
        <a:p>
          <a:r>
            <a:rPr lang="en-US" dirty="0"/>
            <a:t>Format</a:t>
          </a:r>
        </a:p>
      </dgm:t>
    </dgm:pt>
    <dgm:pt modelId="{09C059BB-7778-4228-88D9-A46092DF52E5}" type="parTrans" cxnId="{DD3B004A-0CAE-4004-8C68-77EA16A9B87C}">
      <dgm:prSet/>
      <dgm:spPr/>
      <dgm:t>
        <a:bodyPr/>
        <a:lstStyle/>
        <a:p>
          <a:endParaRPr lang="en-US"/>
        </a:p>
      </dgm:t>
    </dgm:pt>
    <dgm:pt modelId="{5AD7971E-7E9C-4579-B404-11CD957024E2}" type="sibTrans" cxnId="{DD3B004A-0CAE-4004-8C68-77EA16A9B87C}">
      <dgm:prSet/>
      <dgm:spPr/>
      <dgm:t>
        <a:bodyPr/>
        <a:lstStyle/>
        <a:p>
          <a:endParaRPr lang="en-US"/>
        </a:p>
      </dgm:t>
    </dgm:pt>
    <dgm:pt modelId="{B844F0A7-173B-4AE1-A25A-4457FB891BFA}">
      <dgm:prSet phldrT="[Text]" phldr="0"/>
      <dgm:spPr/>
      <dgm:t>
        <a:bodyPr/>
        <a:lstStyle/>
        <a:p>
          <a:r>
            <a:rPr lang="en-US" dirty="0"/>
            <a:t>Grammar</a:t>
          </a:r>
        </a:p>
      </dgm:t>
    </dgm:pt>
    <dgm:pt modelId="{5771350C-D820-405D-87DF-2460FA088B07}" type="parTrans" cxnId="{24F320B6-EA3E-4507-AFFF-5DCDB4D9A7B6}">
      <dgm:prSet/>
      <dgm:spPr/>
      <dgm:t>
        <a:bodyPr/>
        <a:lstStyle/>
        <a:p>
          <a:endParaRPr lang="en-US"/>
        </a:p>
      </dgm:t>
    </dgm:pt>
    <dgm:pt modelId="{01465CB8-4269-4A7F-A5F9-22387944F7B3}" type="sibTrans" cxnId="{24F320B6-EA3E-4507-AFFF-5DCDB4D9A7B6}">
      <dgm:prSet/>
      <dgm:spPr/>
      <dgm:t>
        <a:bodyPr/>
        <a:lstStyle/>
        <a:p>
          <a:endParaRPr lang="en-US"/>
        </a:p>
      </dgm:t>
    </dgm:pt>
    <dgm:pt modelId="{D2EE4C2D-689F-4BB9-BFA0-952AF437DA50}" type="pres">
      <dgm:prSet presAssocID="{14D861EB-A066-408A-85D2-3372A6784416}" presName="list" presStyleCnt="0">
        <dgm:presLayoutVars>
          <dgm:dir/>
          <dgm:animLvl val="lvl"/>
        </dgm:presLayoutVars>
      </dgm:prSet>
      <dgm:spPr/>
    </dgm:pt>
    <dgm:pt modelId="{18F9D681-30F9-49E6-8E20-75FB15BAD387}" type="pres">
      <dgm:prSet presAssocID="{ABD33FE5-B434-4225-AEE0-D95499515869}" presName="posSpace" presStyleCnt="0"/>
      <dgm:spPr/>
    </dgm:pt>
    <dgm:pt modelId="{AC51E642-A73C-4E99-845B-BCEDD9F94E02}" type="pres">
      <dgm:prSet presAssocID="{ABD33FE5-B434-4225-AEE0-D95499515869}" presName="vertFlow" presStyleCnt="0"/>
      <dgm:spPr/>
    </dgm:pt>
    <dgm:pt modelId="{85790C08-9588-4C7C-B7D2-4DB96C4DACB7}" type="pres">
      <dgm:prSet presAssocID="{ABD33FE5-B434-4225-AEE0-D95499515869}" presName="topSpace" presStyleCnt="0"/>
      <dgm:spPr/>
    </dgm:pt>
    <dgm:pt modelId="{92AA1EB0-AB8D-4063-8B77-8841980DD18D}" type="pres">
      <dgm:prSet presAssocID="{ABD33FE5-B434-4225-AEE0-D95499515869}" presName="firstComp" presStyleCnt="0"/>
      <dgm:spPr/>
    </dgm:pt>
    <dgm:pt modelId="{73F952DE-54E6-4CDC-A823-65E1C365D5E4}" type="pres">
      <dgm:prSet presAssocID="{ABD33FE5-B434-4225-AEE0-D95499515869}" presName="firstChild" presStyleLbl="bgAccFollowNode1" presStyleIdx="0" presStyleCnt="4"/>
      <dgm:spPr/>
    </dgm:pt>
    <dgm:pt modelId="{05A8C5E3-6CD3-4EEC-BD5C-C9E0C9809062}" type="pres">
      <dgm:prSet presAssocID="{ABD33FE5-B434-4225-AEE0-D95499515869}" presName="firstChildTx" presStyleLbl="bgAccFollowNode1" presStyleIdx="0" presStyleCnt="4">
        <dgm:presLayoutVars>
          <dgm:bulletEnabled val="1"/>
        </dgm:presLayoutVars>
      </dgm:prSet>
      <dgm:spPr/>
    </dgm:pt>
    <dgm:pt modelId="{D46DA484-E562-4553-8D92-6C883D28F2C5}" type="pres">
      <dgm:prSet presAssocID="{056CCC78-EAEC-441E-A4DF-344AAA6FACCB}" presName="comp" presStyleCnt="0"/>
      <dgm:spPr/>
    </dgm:pt>
    <dgm:pt modelId="{B3D84474-66A8-46A1-9E92-0DAFC95CAD04}" type="pres">
      <dgm:prSet presAssocID="{056CCC78-EAEC-441E-A4DF-344AAA6FACCB}" presName="child" presStyleLbl="bgAccFollowNode1" presStyleIdx="1" presStyleCnt="4"/>
      <dgm:spPr/>
    </dgm:pt>
    <dgm:pt modelId="{D76EE50C-2C9A-47B2-960D-D351AA8F58AF}" type="pres">
      <dgm:prSet presAssocID="{056CCC78-EAEC-441E-A4DF-344AAA6FACCB}" presName="childTx" presStyleLbl="bgAccFollowNode1" presStyleIdx="1" presStyleCnt="4">
        <dgm:presLayoutVars>
          <dgm:bulletEnabled val="1"/>
        </dgm:presLayoutVars>
      </dgm:prSet>
      <dgm:spPr/>
    </dgm:pt>
    <dgm:pt modelId="{61CF9C0F-A827-4855-A892-B0B01B137A8B}" type="pres">
      <dgm:prSet presAssocID="{ABD33FE5-B434-4225-AEE0-D95499515869}" presName="negSpace" presStyleCnt="0"/>
      <dgm:spPr/>
    </dgm:pt>
    <dgm:pt modelId="{A2F05A20-5121-4D2F-8950-FED928419725}" type="pres">
      <dgm:prSet presAssocID="{ABD33FE5-B434-4225-AEE0-D95499515869}" presName="circle" presStyleLbl="node1" presStyleIdx="0" presStyleCnt="2"/>
      <dgm:spPr/>
    </dgm:pt>
    <dgm:pt modelId="{8EC2E9AC-866D-437A-8C5C-F792118D17C2}" type="pres">
      <dgm:prSet presAssocID="{C15CD08C-4848-4E7D-B5B6-5633836189AC}" presName="transSpace" presStyleCnt="0"/>
      <dgm:spPr/>
    </dgm:pt>
    <dgm:pt modelId="{C5C84418-C9FF-4A46-8DD7-AA352AE8CC91}" type="pres">
      <dgm:prSet presAssocID="{3E665144-456E-481D-8472-9D7304364BCF}" presName="posSpace" presStyleCnt="0"/>
      <dgm:spPr/>
    </dgm:pt>
    <dgm:pt modelId="{2065DAE4-BD02-45D8-987A-DDAAE5F417A0}" type="pres">
      <dgm:prSet presAssocID="{3E665144-456E-481D-8472-9D7304364BCF}" presName="vertFlow" presStyleCnt="0"/>
      <dgm:spPr/>
    </dgm:pt>
    <dgm:pt modelId="{3C315508-0A60-438B-8E51-ADEB1E85CB99}" type="pres">
      <dgm:prSet presAssocID="{3E665144-456E-481D-8472-9D7304364BCF}" presName="topSpace" presStyleCnt="0"/>
      <dgm:spPr/>
    </dgm:pt>
    <dgm:pt modelId="{F87C0436-A26B-4FC0-89D1-CD57DFBF545E}" type="pres">
      <dgm:prSet presAssocID="{3E665144-456E-481D-8472-9D7304364BCF}" presName="firstComp" presStyleCnt="0"/>
      <dgm:spPr/>
    </dgm:pt>
    <dgm:pt modelId="{2539936E-B2B9-4FF8-9FEE-C44AA848AF5D}" type="pres">
      <dgm:prSet presAssocID="{3E665144-456E-481D-8472-9D7304364BCF}" presName="firstChild" presStyleLbl="bgAccFollowNode1" presStyleIdx="2" presStyleCnt="4"/>
      <dgm:spPr/>
    </dgm:pt>
    <dgm:pt modelId="{7E083E28-5C2A-427A-80DE-8721FF7E1784}" type="pres">
      <dgm:prSet presAssocID="{3E665144-456E-481D-8472-9D7304364BCF}" presName="firstChildTx" presStyleLbl="bgAccFollowNode1" presStyleIdx="2" presStyleCnt="4">
        <dgm:presLayoutVars>
          <dgm:bulletEnabled val="1"/>
        </dgm:presLayoutVars>
      </dgm:prSet>
      <dgm:spPr/>
    </dgm:pt>
    <dgm:pt modelId="{6DA09FA5-F08D-4F43-B2F8-5BB7717BE13D}" type="pres">
      <dgm:prSet presAssocID="{B844F0A7-173B-4AE1-A25A-4457FB891BFA}" presName="comp" presStyleCnt="0"/>
      <dgm:spPr/>
    </dgm:pt>
    <dgm:pt modelId="{DBFA399C-D93C-430F-B773-98E732CCD509}" type="pres">
      <dgm:prSet presAssocID="{B844F0A7-173B-4AE1-A25A-4457FB891BFA}" presName="child" presStyleLbl="bgAccFollowNode1" presStyleIdx="3" presStyleCnt="4"/>
      <dgm:spPr/>
    </dgm:pt>
    <dgm:pt modelId="{7E5AD4D2-DC0F-4B79-81DD-41E2D269823C}" type="pres">
      <dgm:prSet presAssocID="{B844F0A7-173B-4AE1-A25A-4457FB891BFA}" presName="childTx" presStyleLbl="bgAccFollowNode1" presStyleIdx="3" presStyleCnt="4">
        <dgm:presLayoutVars>
          <dgm:bulletEnabled val="1"/>
        </dgm:presLayoutVars>
      </dgm:prSet>
      <dgm:spPr/>
    </dgm:pt>
    <dgm:pt modelId="{3A2C84D8-7234-423C-BA96-5DF99F48CC25}" type="pres">
      <dgm:prSet presAssocID="{3E665144-456E-481D-8472-9D7304364BCF}" presName="negSpace" presStyleCnt="0"/>
      <dgm:spPr/>
    </dgm:pt>
    <dgm:pt modelId="{2B494A76-EDD4-4BA3-AE20-B3082A7C5259}" type="pres">
      <dgm:prSet presAssocID="{3E665144-456E-481D-8472-9D7304364BCF}" presName="circle" presStyleLbl="node1" presStyleIdx="1" presStyleCnt="2"/>
      <dgm:spPr/>
    </dgm:pt>
  </dgm:ptLst>
  <dgm:cxnLst>
    <dgm:cxn modelId="{3E968800-9BDF-46F2-AE8A-917EEB4E9A9C}" type="presOf" srcId="{056CCC78-EAEC-441E-A4DF-344AAA6FACCB}" destId="{B3D84474-66A8-46A1-9E92-0DAFC95CAD04}" srcOrd="0" destOrd="0" presId="urn:microsoft.com/office/officeart/2005/8/layout/hList9"/>
    <dgm:cxn modelId="{6CA2F110-617D-48D4-B961-E125AD7B4305}" type="presOf" srcId="{ABD33FE5-B434-4225-AEE0-D95499515869}" destId="{A2F05A20-5121-4D2F-8950-FED928419725}" srcOrd="0" destOrd="0" presId="urn:microsoft.com/office/officeart/2005/8/layout/hList9"/>
    <dgm:cxn modelId="{0D9EFD14-574B-43CF-B3B6-00A4BD989A61}" srcId="{14D861EB-A066-408A-85D2-3372A6784416}" destId="{3E665144-456E-481D-8472-9D7304364BCF}" srcOrd="1" destOrd="0" parTransId="{A8FB1E21-B5EE-44F4-807F-824A0D4CF882}" sibTransId="{03E056C9-EC2D-4357-AA49-066A88FB4749}"/>
    <dgm:cxn modelId="{98624118-BEC6-40BA-B5C1-D3516584DF38}" srcId="{ABD33FE5-B434-4225-AEE0-D95499515869}" destId="{056CCC78-EAEC-441E-A4DF-344AAA6FACCB}" srcOrd="1" destOrd="0" parTransId="{D1558FB0-FF6F-4A75-A8BE-6B36F8C29A4E}" sibTransId="{1445A43A-76A2-44D0-8C6B-743D98D599E8}"/>
    <dgm:cxn modelId="{9B9B7C2C-2E8F-4576-B615-91EBB93AAA94}" type="presOf" srcId="{14D861EB-A066-408A-85D2-3372A6784416}" destId="{D2EE4C2D-689F-4BB9-BFA0-952AF437DA50}" srcOrd="0" destOrd="0" presId="urn:microsoft.com/office/officeart/2005/8/layout/hList9"/>
    <dgm:cxn modelId="{D5EBED60-E8C7-4B33-B7F2-5CB52193A99B}" type="presOf" srcId="{C951CC57-93E8-4183-AAEF-74F0CE469D50}" destId="{05A8C5E3-6CD3-4EEC-BD5C-C9E0C9809062}" srcOrd="1" destOrd="0" presId="urn:microsoft.com/office/officeart/2005/8/layout/hList9"/>
    <dgm:cxn modelId="{7969FF60-6F43-4E28-BDC8-99DACD2DEB49}" type="presOf" srcId="{3E665144-456E-481D-8472-9D7304364BCF}" destId="{2B494A76-EDD4-4BA3-AE20-B3082A7C5259}" srcOrd="0" destOrd="0" presId="urn:microsoft.com/office/officeart/2005/8/layout/hList9"/>
    <dgm:cxn modelId="{DD3B004A-0CAE-4004-8C68-77EA16A9B87C}" srcId="{3E665144-456E-481D-8472-9D7304364BCF}" destId="{CCDE14DF-C27A-4A04-9E93-E36A109AA84D}" srcOrd="0" destOrd="0" parTransId="{09C059BB-7778-4228-88D9-A46092DF52E5}" sibTransId="{5AD7971E-7E9C-4579-B404-11CD957024E2}"/>
    <dgm:cxn modelId="{D5EE1177-9E78-4D02-819D-9BC99AA8FB72}" type="presOf" srcId="{CCDE14DF-C27A-4A04-9E93-E36A109AA84D}" destId="{2539936E-B2B9-4FF8-9FEE-C44AA848AF5D}" srcOrd="0" destOrd="0" presId="urn:microsoft.com/office/officeart/2005/8/layout/hList9"/>
    <dgm:cxn modelId="{B46EEF88-AA24-40B0-8285-7F1D1079DDD2}" type="presOf" srcId="{B844F0A7-173B-4AE1-A25A-4457FB891BFA}" destId="{7E5AD4D2-DC0F-4B79-81DD-41E2D269823C}" srcOrd="1" destOrd="0" presId="urn:microsoft.com/office/officeart/2005/8/layout/hList9"/>
    <dgm:cxn modelId="{33F6CB8B-0A02-43C6-A684-734766E7DC47}" type="presOf" srcId="{056CCC78-EAEC-441E-A4DF-344AAA6FACCB}" destId="{D76EE50C-2C9A-47B2-960D-D351AA8F58AF}" srcOrd="1" destOrd="0" presId="urn:microsoft.com/office/officeart/2005/8/layout/hList9"/>
    <dgm:cxn modelId="{24F320B6-EA3E-4507-AFFF-5DCDB4D9A7B6}" srcId="{3E665144-456E-481D-8472-9D7304364BCF}" destId="{B844F0A7-173B-4AE1-A25A-4457FB891BFA}" srcOrd="1" destOrd="0" parTransId="{5771350C-D820-405D-87DF-2460FA088B07}" sibTransId="{01465CB8-4269-4A7F-A5F9-22387944F7B3}"/>
    <dgm:cxn modelId="{0DE20AB9-6202-4679-9946-E468A1C45F64}" type="presOf" srcId="{C951CC57-93E8-4183-AAEF-74F0CE469D50}" destId="{73F952DE-54E6-4CDC-A823-65E1C365D5E4}" srcOrd="0" destOrd="0" presId="urn:microsoft.com/office/officeart/2005/8/layout/hList9"/>
    <dgm:cxn modelId="{7469D6DB-A8CF-4C72-8DF7-3C2CDFEB1490}" srcId="{ABD33FE5-B434-4225-AEE0-D95499515869}" destId="{C951CC57-93E8-4183-AAEF-74F0CE469D50}" srcOrd="0" destOrd="0" parTransId="{E5AAFA21-2BB6-4005-AEF8-6A59A06EB1F6}" sibTransId="{E4CB2189-3A6D-4D2B-9AAE-9CF565E0E343}"/>
    <dgm:cxn modelId="{1BA02BDD-6E31-4E5A-8B7C-3BDFE9C9A041}" type="presOf" srcId="{B844F0A7-173B-4AE1-A25A-4457FB891BFA}" destId="{DBFA399C-D93C-430F-B773-98E732CCD509}" srcOrd="0" destOrd="0" presId="urn:microsoft.com/office/officeart/2005/8/layout/hList9"/>
    <dgm:cxn modelId="{1FB537ED-9AF2-4DC2-A2EE-1E1F8472C005}" type="presOf" srcId="{CCDE14DF-C27A-4A04-9E93-E36A109AA84D}" destId="{7E083E28-5C2A-427A-80DE-8721FF7E1784}" srcOrd="1" destOrd="0" presId="urn:microsoft.com/office/officeart/2005/8/layout/hList9"/>
    <dgm:cxn modelId="{9C2EC1F6-C990-461D-B0A9-1FCC1FC65293}" srcId="{14D861EB-A066-408A-85D2-3372A6784416}" destId="{ABD33FE5-B434-4225-AEE0-D95499515869}" srcOrd="0" destOrd="0" parTransId="{A6372A01-A74A-49E7-834F-5240C8CBB906}" sibTransId="{C15CD08C-4848-4E7D-B5B6-5633836189AC}"/>
    <dgm:cxn modelId="{2DE94623-EAA6-40AE-A235-623DFA9511B7}" type="presParOf" srcId="{D2EE4C2D-689F-4BB9-BFA0-952AF437DA50}" destId="{18F9D681-30F9-49E6-8E20-75FB15BAD387}" srcOrd="0" destOrd="0" presId="urn:microsoft.com/office/officeart/2005/8/layout/hList9"/>
    <dgm:cxn modelId="{4A027DF6-0CFA-44CB-B33E-A43C3B70042F}" type="presParOf" srcId="{D2EE4C2D-689F-4BB9-BFA0-952AF437DA50}" destId="{AC51E642-A73C-4E99-845B-BCEDD9F94E02}" srcOrd="1" destOrd="0" presId="urn:microsoft.com/office/officeart/2005/8/layout/hList9"/>
    <dgm:cxn modelId="{F46845EF-B237-44AF-B925-581DD594F334}" type="presParOf" srcId="{AC51E642-A73C-4E99-845B-BCEDD9F94E02}" destId="{85790C08-9588-4C7C-B7D2-4DB96C4DACB7}" srcOrd="0" destOrd="0" presId="urn:microsoft.com/office/officeart/2005/8/layout/hList9"/>
    <dgm:cxn modelId="{6BAF9EB9-81B9-4499-B8C6-69AA7E728F87}" type="presParOf" srcId="{AC51E642-A73C-4E99-845B-BCEDD9F94E02}" destId="{92AA1EB0-AB8D-4063-8B77-8841980DD18D}" srcOrd="1" destOrd="0" presId="urn:microsoft.com/office/officeart/2005/8/layout/hList9"/>
    <dgm:cxn modelId="{8166B810-6599-478D-A4F3-04C58112AA00}" type="presParOf" srcId="{92AA1EB0-AB8D-4063-8B77-8841980DD18D}" destId="{73F952DE-54E6-4CDC-A823-65E1C365D5E4}" srcOrd="0" destOrd="0" presId="urn:microsoft.com/office/officeart/2005/8/layout/hList9"/>
    <dgm:cxn modelId="{024487A2-DDEC-4867-A0B7-16130DF0CCB4}" type="presParOf" srcId="{92AA1EB0-AB8D-4063-8B77-8841980DD18D}" destId="{05A8C5E3-6CD3-4EEC-BD5C-C9E0C9809062}" srcOrd="1" destOrd="0" presId="urn:microsoft.com/office/officeart/2005/8/layout/hList9"/>
    <dgm:cxn modelId="{40B45C0A-532F-47D8-8B23-DD7841CDE736}" type="presParOf" srcId="{AC51E642-A73C-4E99-845B-BCEDD9F94E02}" destId="{D46DA484-E562-4553-8D92-6C883D28F2C5}" srcOrd="2" destOrd="0" presId="urn:microsoft.com/office/officeart/2005/8/layout/hList9"/>
    <dgm:cxn modelId="{E7AB0756-1384-4F0C-8FA6-07E6207E6D25}" type="presParOf" srcId="{D46DA484-E562-4553-8D92-6C883D28F2C5}" destId="{B3D84474-66A8-46A1-9E92-0DAFC95CAD04}" srcOrd="0" destOrd="0" presId="urn:microsoft.com/office/officeart/2005/8/layout/hList9"/>
    <dgm:cxn modelId="{493D544F-78E9-47DC-B655-58816753BC63}" type="presParOf" srcId="{D46DA484-E562-4553-8D92-6C883D28F2C5}" destId="{D76EE50C-2C9A-47B2-960D-D351AA8F58AF}" srcOrd="1" destOrd="0" presId="urn:microsoft.com/office/officeart/2005/8/layout/hList9"/>
    <dgm:cxn modelId="{5A9B7342-A6FE-45A7-86C2-3F27B609DA8A}" type="presParOf" srcId="{D2EE4C2D-689F-4BB9-BFA0-952AF437DA50}" destId="{61CF9C0F-A827-4855-A892-B0B01B137A8B}" srcOrd="2" destOrd="0" presId="urn:microsoft.com/office/officeart/2005/8/layout/hList9"/>
    <dgm:cxn modelId="{22D57433-7D6E-4F6F-8A96-7D175307764D}" type="presParOf" srcId="{D2EE4C2D-689F-4BB9-BFA0-952AF437DA50}" destId="{A2F05A20-5121-4D2F-8950-FED928419725}" srcOrd="3" destOrd="0" presId="urn:microsoft.com/office/officeart/2005/8/layout/hList9"/>
    <dgm:cxn modelId="{C967FD33-D767-4927-AFB8-F16BEF28C4E2}" type="presParOf" srcId="{D2EE4C2D-689F-4BB9-BFA0-952AF437DA50}" destId="{8EC2E9AC-866D-437A-8C5C-F792118D17C2}" srcOrd="4" destOrd="0" presId="urn:microsoft.com/office/officeart/2005/8/layout/hList9"/>
    <dgm:cxn modelId="{7A0F0BFA-2B64-4970-AA32-C8D3528546E6}" type="presParOf" srcId="{D2EE4C2D-689F-4BB9-BFA0-952AF437DA50}" destId="{C5C84418-C9FF-4A46-8DD7-AA352AE8CC91}" srcOrd="5" destOrd="0" presId="urn:microsoft.com/office/officeart/2005/8/layout/hList9"/>
    <dgm:cxn modelId="{BD1B7AD3-5E71-458C-A388-613F34223A70}" type="presParOf" srcId="{D2EE4C2D-689F-4BB9-BFA0-952AF437DA50}" destId="{2065DAE4-BD02-45D8-987A-DDAAE5F417A0}" srcOrd="6" destOrd="0" presId="urn:microsoft.com/office/officeart/2005/8/layout/hList9"/>
    <dgm:cxn modelId="{28C3F35C-A879-4A85-80FD-764E54723E14}" type="presParOf" srcId="{2065DAE4-BD02-45D8-987A-DDAAE5F417A0}" destId="{3C315508-0A60-438B-8E51-ADEB1E85CB99}" srcOrd="0" destOrd="0" presId="urn:microsoft.com/office/officeart/2005/8/layout/hList9"/>
    <dgm:cxn modelId="{B6734885-E829-4B11-B28A-3ADCA3BF1B18}" type="presParOf" srcId="{2065DAE4-BD02-45D8-987A-DDAAE5F417A0}" destId="{F87C0436-A26B-4FC0-89D1-CD57DFBF545E}" srcOrd="1" destOrd="0" presId="urn:microsoft.com/office/officeart/2005/8/layout/hList9"/>
    <dgm:cxn modelId="{7F06A9D7-9E4C-4F94-AA4D-117E4A63E6EA}" type="presParOf" srcId="{F87C0436-A26B-4FC0-89D1-CD57DFBF545E}" destId="{2539936E-B2B9-4FF8-9FEE-C44AA848AF5D}" srcOrd="0" destOrd="0" presId="urn:microsoft.com/office/officeart/2005/8/layout/hList9"/>
    <dgm:cxn modelId="{2F2AB400-591D-49BE-9F7A-4D5E80C5A79D}" type="presParOf" srcId="{F87C0436-A26B-4FC0-89D1-CD57DFBF545E}" destId="{7E083E28-5C2A-427A-80DE-8721FF7E1784}" srcOrd="1" destOrd="0" presId="urn:microsoft.com/office/officeart/2005/8/layout/hList9"/>
    <dgm:cxn modelId="{515F8858-340D-4315-8C45-F42FE795F171}" type="presParOf" srcId="{2065DAE4-BD02-45D8-987A-DDAAE5F417A0}" destId="{6DA09FA5-F08D-4F43-B2F8-5BB7717BE13D}" srcOrd="2" destOrd="0" presId="urn:microsoft.com/office/officeart/2005/8/layout/hList9"/>
    <dgm:cxn modelId="{72A302E5-1321-47FF-A657-F312E852F454}" type="presParOf" srcId="{6DA09FA5-F08D-4F43-B2F8-5BB7717BE13D}" destId="{DBFA399C-D93C-430F-B773-98E732CCD509}" srcOrd="0" destOrd="0" presId="urn:microsoft.com/office/officeart/2005/8/layout/hList9"/>
    <dgm:cxn modelId="{6AE34212-8617-4215-A0B4-74C6E1A974A2}" type="presParOf" srcId="{6DA09FA5-F08D-4F43-B2F8-5BB7717BE13D}" destId="{7E5AD4D2-DC0F-4B79-81DD-41E2D269823C}" srcOrd="1" destOrd="0" presId="urn:microsoft.com/office/officeart/2005/8/layout/hList9"/>
    <dgm:cxn modelId="{67D2FCEA-30A7-4BE0-BA55-0682FA9D5389}" type="presParOf" srcId="{D2EE4C2D-689F-4BB9-BFA0-952AF437DA50}" destId="{3A2C84D8-7234-423C-BA96-5DF99F48CC25}" srcOrd="7" destOrd="0" presId="urn:microsoft.com/office/officeart/2005/8/layout/hList9"/>
    <dgm:cxn modelId="{2AE9E963-929C-4CF0-967A-B761F1D99D0B}" type="presParOf" srcId="{D2EE4C2D-689F-4BB9-BFA0-952AF437DA50}" destId="{2B494A76-EDD4-4BA3-AE20-B3082A7C5259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C96784E-6691-44E4-89C5-1A44131F4C1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0CA650-C3F9-4F92-9F15-E5ABC0A4DDB9}">
      <dgm:prSet phldrT="[Text]" phldr="0"/>
      <dgm:spPr/>
      <dgm:t>
        <a:bodyPr/>
        <a:lstStyle/>
        <a:p>
          <a:r>
            <a:rPr lang="en-US" dirty="0"/>
            <a:t>Scientific problems</a:t>
          </a:r>
        </a:p>
      </dgm:t>
    </dgm:pt>
    <dgm:pt modelId="{9AA87C5A-F117-4553-AFF8-7B881DD54AC6}" type="parTrans" cxnId="{0A0D4755-76F9-46D2-BEA0-3F7763E1B9FF}">
      <dgm:prSet/>
      <dgm:spPr/>
      <dgm:t>
        <a:bodyPr/>
        <a:lstStyle/>
        <a:p>
          <a:endParaRPr lang="en-US"/>
        </a:p>
      </dgm:t>
    </dgm:pt>
    <dgm:pt modelId="{1FD68949-E548-4D96-AFCA-3F844D8F3CF8}" type="sibTrans" cxnId="{0A0D4755-76F9-46D2-BEA0-3F7763E1B9FF}">
      <dgm:prSet/>
      <dgm:spPr/>
      <dgm:t>
        <a:bodyPr/>
        <a:lstStyle/>
        <a:p>
          <a:endParaRPr lang="en-US"/>
        </a:p>
      </dgm:t>
    </dgm:pt>
    <dgm:pt modelId="{6676B448-6174-4E25-A511-8C4193C43B06}">
      <dgm:prSet phldrT="[Text]" phldr="0"/>
      <dgm:spPr/>
      <dgm:t>
        <a:bodyPr/>
        <a:lstStyle/>
        <a:p>
          <a:r>
            <a:rPr lang="en-US" dirty="0"/>
            <a:t>Citation</a:t>
          </a:r>
        </a:p>
      </dgm:t>
    </dgm:pt>
    <dgm:pt modelId="{C4FA8E5F-6B8B-40CC-B3A1-BC62FDEE1B2A}" type="parTrans" cxnId="{C1749EB2-BA47-418B-9A40-A09854142CF9}">
      <dgm:prSet/>
      <dgm:spPr/>
      <dgm:t>
        <a:bodyPr/>
        <a:lstStyle/>
        <a:p>
          <a:endParaRPr lang="en-US"/>
        </a:p>
      </dgm:t>
    </dgm:pt>
    <dgm:pt modelId="{B47CE8B0-DCDF-4D0F-93A4-2672601864E4}" type="sibTrans" cxnId="{C1749EB2-BA47-418B-9A40-A09854142CF9}">
      <dgm:prSet/>
      <dgm:spPr/>
      <dgm:t>
        <a:bodyPr/>
        <a:lstStyle/>
        <a:p>
          <a:endParaRPr lang="en-US"/>
        </a:p>
      </dgm:t>
    </dgm:pt>
    <dgm:pt modelId="{B8BFD7E1-E8ED-4A1B-B416-008CB0D50BF9}">
      <dgm:prSet phldrT="[Text]"/>
      <dgm:spPr/>
      <dgm:t>
        <a:bodyPr/>
        <a:lstStyle/>
        <a:p>
          <a:r>
            <a:rPr lang="en-US" dirty="0"/>
            <a:t>Definition</a:t>
          </a:r>
        </a:p>
      </dgm:t>
    </dgm:pt>
    <dgm:pt modelId="{528219AA-30B1-46A5-B651-79BC08E0EFC3}" type="parTrans" cxnId="{3CE2FF18-CF84-4022-A410-71E90934347C}">
      <dgm:prSet/>
      <dgm:spPr/>
      <dgm:t>
        <a:bodyPr/>
        <a:lstStyle/>
        <a:p>
          <a:endParaRPr lang="en-US"/>
        </a:p>
      </dgm:t>
    </dgm:pt>
    <dgm:pt modelId="{EBD8629D-F86D-4B1F-899C-432F451BCFC8}" type="sibTrans" cxnId="{3CE2FF18-CF84-4022-A410-71E90934347C}">
      <dgm:prSet/>
      <dgm:spPr/>
      <dgm:t>
        <a:bodyPr/>
        <a:lstStyle/>
        <a:p>
          <a:endParaRPr lang="en-US"/>
        </a:p>
      </dgm:t>
    </dgm:pt>
    <dgm:pt modelId="{99232068-2C05-429F-A241-8EDB6CF00B7D}">
      <dgm:prSet phldrT="[Text]"/>
      <dgm:spPr/>
      <dgm:t>
        <a:bodyPr/>
        <a:lstStyle/>
        <a:p>
          <a:r>
            <a:rPr lang="en-US" dirty="0"/>
            <a:t>Clarification</a:t>
          </a:r>
        </a:p>
      </dgm:t>
    </dgm:pt>
    <dgm:pt modelId="{EB5A5E27-3670-454B-9784-2F0FB6D30610}" type="parTrans" cxnId="{7883DDB5-54BA-46DE-84C3-420310ABD114}">
      <dgm:prSet/>
      <dgm:spPr/>
      <dgm:t>
        <a:bodyPr/>
        <a:lstStyle/>
        <a:p>
          <a:endParaRPr lang="en-US"/>
        </a:p>
      </dgm:t>
    </dgm:pt>
    <dgm:pt modelId="{15B9C6D7-305E-4D26-AACD-0A633EDB05B4}" type="sibTrans" cxnId="{7883DDB5-54BA-46DE-84C3-420310ABD114}">
      <dgm:prSet/>
      <dgm:spPr/>
      <dgm:t>
        <a:bodyPr/>
        <a:lstStyle/>
        <a:p>
          <a:endParaRPr lang="en-US"/>
        </a:p>
      </dgm:t>
    </dgm:pt>
    <dgm:pt modelId="{DE3C5579-AEEE-4AA0-967F-F8F10CC4EF7C}">
      <dgm:prSet/>
      <dgm:spPr/>
      <dgm:t>
        <a:bodyPr/>
        <a:lstStyle/>
        <a:p>
          <a:r>
            <a:rPr lang="en-US" dirty="0"/>
            <a:t>Terminology consistently </a:t>
          </a:r>
        </a:p>
      </dgm:t>
    </dgm:pt>
    <dgm:pt modelId="{940FF881-E386-4E38-88E2-68AC5A775F76}" type="parTrans" cxnId="{B75BACF3-CA72-4B91-BFE8-B4929EB8CF48}">
      <dgm:prSet/>
      <dgm:spPr/>
      <dgm:t>
        <a:bodyPr/>
        <a:lstStyle/>
        <a:p>
          <a:endParaRPr lang="en-US"/>
        </a:p>
      </dgm:t>
    </dgm:pt>
    <dgm:pt modelId="{9AC3CCAE-4444-442E-BAAC-439E51E3C1A0}" type="sibTrans" cxnId="{B75BACF3-CA72-4B91-BFE8-B4929EB8CF48}">
      <dgm:prSet/>
      <dgm:spPr/>
      <dgm:t>
        <a:bodyPr/>
        <a:lstStyle/>
        <a:p>
          <a:endParaRPr lang="en-US"/>
        </a:p>
      </dgm:t>
    </dgm:pt>
    <dgm:pt modelId="{E63F5A82-1465-4927-92BB-0B4832D82A9A}">
      <dgm:prSet/>
      <dgm:spPr/>
      <dgm:t>
        <a:bodyPr/>
        <a:lstStyle/>
        <a:p>
          <a:r>
            <a:rPr lang="en-US" dirty="0"/>
            <a:t>Acronym and symbols</a:t>
          </a:r>
        </a:p>
      </dgm:t>
    </dgm:pt>
    <dgm:pt modelId="{1A67933C-A8F8-4882-8FD7-63F3041C242C}" type="parTrans" cxnId="{D2BC782A-D694-4D51-BEC6-EE2E10DC34F0}">
      <dgm:prSet/>
      <dgm:spPr/>
      <dgm:t>
        <a:bodyPr/>
        <a:lstStyle/>
        <a:p>
          <a:endParaRPr lang="en-US"/>
        </a:p>
      </dgm:t>
    </dgm:pt>
    <dgm:pt modelId="{1C97D6CC-094A-40E4-8328-8E8CF773192A}" type="sibTrans" cxnId="{D2BC782A-D694-4D51-BEC6-EE2E10DC34F0}">
      <dgm:prSet/>
      <dgm:spPr/>
      <dgm:t>
        <a:bodyPr/>
        <a:lstStyle/>
        <a:p>
          <a:endParaRPr lang="en-US"/>
        </a:p>
      </dgm:t>
    </dgm:pt>
    <dgm:pt modelId="{7D0435DC-3927-4AEF-86E5-13E4C6102314}">
      <dgm:prSet/>
      <dgm:spPr/>
      <dgm:t>
        <a:bodyPr/>
        <a:lstStyle/>
        <a:p>
          <a:r>
            <a:rPr lang="en-US" dirty="0"/>
            <a:t>Units</a:t>
          </a:r>
        </a:p>
      </dgm:t>
    </dgm:pt>
    <dgm:pt modelId="{8804DCE6-A9BE-403B-978A-B19A2F7688EF}" type="parTrans" cxnId="{104B2F88-30ED-4694-BA53-51D78668F94F}">
      <dgm:prSet/>
      <dgm:spPr/>
      <dgm:t>
        <a:bodyPr/>
        <a:lstStyle/>
        <a:p>
          <a:endParaRPr lang="en-US"/>
        </a:p>
      </dgm:t>
    </dgm:pt>
    <dgm:pt modelId="{15F29901-F593-4C72-BFF1-B7B3AD687121}" type="sibTrans" cxnId="{104B2F88-30ED-4694-BA53-51D78668F94F}">
      <dgm:prSet/>
      <dgm:spPr/>
      <dgm:t>
        <a:bodyPr/>
        <a:lstStyle/>
        <a:p>
          <a:endParaRPr lang="en-US"/>
        </a:p>
      </dgm:t>
    </dgm:pt>
    <dgm:pt modelId="{3649F812-87CE-4725-9477-21351D030941}" type="pres">
      <dgm:prSet presAssocID="{BC96784E-6691-44E4-89C5-1A44131F4C17}" presName="vert0" presStyleCnt="0">
        <dgm:presLayoutVars>
          <dgm:dir/>
          <dgm:animOne val="branch"/>
          <dgm:animLvl val="lvl"/>
        </dgm:presLayoutVars>
      </dgm:prSet>
      <dgm:spPr/>
    </dgm:pt>
    <dgm:pt modelId="{B11D8B3F-82C4-4234-A9C5-9F5E5E8BE98E}" type="pres">
      <dgm:prSet presAssocID="{970CA650-C3F9-4F92-9F15-E5ABC0A4DDB9}" presName="thickLine" presStyleLbl="alignNode1" presStyleIdx="0" presStyleCnt="1"/>
      <dgm:spPr/>
    </dgm:pt>
    <dgm:pt modelId="{A17DFC61-6672-4359-BB3E-CFA709C4940C}" type="pres">
      <dgm:prSet presAssocID="{970CA650-C3F9-4F92-9F15-E5ABC0A4DDB9}" presName="horz1" presStyleCnt="0"/>
      <dgm:spPr/>
    </dgm:pt>
    <dgm:pt modelId="{776117AB-DDE6-4A4F-9C8D-2A2801C8C5E9}" type="pres">
      <dgm:prSet presAssocID="{970CA650-C3F9-4F92-9F15-E5ABC0A4DDB9}" presName="tx1" presStyleLbl="revTx" presStyleIdx="0" presStyleCnt="7"/>
      <dgm:spPr/>
    </dgm:pt>
    <dgm:pt modelId="{8F03F3F8-4232-440D-98DF-B1719E848350}" type="pres">
      <dgm:prSet presAssocID="{970CA650-C3F9-4F92-9F15-E5ABC0A4DDB9}" presName="vert1" presStyleCnt="0"/>
      <dgm:spPr/>
    </dgm:pt>
    <dgm:pt modelId="{808CA413-B741-461B-B041-C1ED251B27B4}" type="pres">
      <dgm:prSet presAssocID="{6676B448-6174-4E25-A511-8C4193C43B06}" presName="vertSpace2a" presStyleCnt="0"/>
      <dgm:spPr/>
    </dgm:pt>
    <dgm:pt modelId="{AC4A3867-065E-4854-8F39-28CDFD731054}" type="pres">
      <dgm:prSet presAssocID="{6676B448-6174-4E25-A511-8C4193C43B06}" presName="horz2" presStyleCnt="0"/>
      <dgm:spPr/>
    </dgm:pt>
    <dgm:pt modelId="{E0D96DB9-307E-4B05-A58D-C73D7069107C}" type="pres">
      <dgm:prSet presAssocID="{6676B448-6174-4E25-A511-8C4193C43B06}" presName="horzSpace2" presStyleCnt="0"/>
      <dgm:spPr/>
    </dgm:pt>
    <dgm:pt modelId="{652FED10-9D8B-4DC7-B5DB-2F4E0A6265DF}" type="pres">
      <dgm:prSet presAssocID="{6676B448-6174-4E25-A511-8C4193C43B06}" presName="tx2" presStyleLbl="revTx" presStyleIdx="1" presStyleCnt="7"/>
      <dgm:spPr/>
    </dgm:pt>
    <dgm:pt modelId="{FFCAC767-E728-4C3A-9DC6-1904953BC7D1}" type="pres">
      <dgm:prSet presAssocID="{6676B448-6174-4E25-A511-8C4193C43B06}" presName="vert2" presStyleCnt="0"/>
      <dgm:spPr/>
    </dgm:pt>
    <dgm:pt modelId="{9E2FA94B-80FC-48B3-A47E-A05C0D8B9AA2}" type="pres">
      <dgm:prSet presAssocID="{6676B448-6174-4E25-A511-8C4193C43B06}" presName="thinLine2b" presStyleLbl="callout" presStyleIdx="0" presStyleCnt="6"/>
      <dgm:spPr/>
    </dgm:pt>
    <dgm:pt modelId="{A07E840E-7AF9-4E3D-B479-2EA4C477B607}" type="pres">
      <dgm:prSet presAssocID="{6676B448-6174-4E25-A511-8C4193C43B06}" presName="vertSpace2b" presStyleCnt="0"/>
      <dgm:spPr/>
    </dgm:pt>
    <dgm:pt modelId="{8EEB1D7F-4792-4557-A73E-C12AEE5A3BB9}" type="pres">
      <dgm:prSet presAssocID="{B8BFD7E1-E8ED-4A1B-B416-008CB0D50BF9}" presName="horz2" presStyleCnt="0"/>
      <dgm:spPr/>
    </dgm:pt>
    <dgm:pt modelId="{28F3E486-139E-4552-B6C5-6D9AEFD7A591}" type="pres">
      <dgm:prSet presAssocID="{B8BFD7E1-E8ED-4A1B-B416-008CB0D50BF9}" presName="horzSpace2" presStyleCnt="0"/>
      <dgm:spPr/>
    </dgm:pt>
    <dgm:pt modelId="{0F855D27-7453-4BB4-9A5D-1DA855D95E6B}" type="pres">
      <dgm:prSet presAssocID="{B8BFD7E1-E8ED-4A1B-B416-008CB0D50BF9}" presName="tx2" presStyleLbl="revTx" presStyleIdx="2" presStyleCnt="7"/>
      <dgm:spPr/>
    </dgm:pt>
    <dgm:pt modelId="{D20ECA45-3F08-4407-82FD-462B828090C2}" type="pres">
      <dgm:prSet presAssocID="{B8BFD7E1-E8ED-4A1B-B416-008CB0D50BF9}" presName="vert2" presStyleCnt="0"/>
      <dgm:spPr/>
    </dgm:pt>
    <dgm:pt modelId="{7C3BEDAB-4085-4FEA-8481-3C2406AECC24}" type="pres">
      <dgm:prSet presAssocID="{B8BFD7E1-E8ED-4A1B-B416-008CB0D50BF9}" presName="thinLine2b" presStyleLbl="callout" presStyleIdx="1" presStyleCnt="6"/>
      <dgm:spPr/>
    </dgm:pt>
    <dgm:pt modelId="{FABBB1DE-C37B-4E2F-92E4-56310D8EC67D}" type="pres">
      <dgm:prSet presAssocID="{B8BFD7E1-E8ED-4A1B-B416-008CB0D50BF9}" presName="vertSpace2b" presStyleCnt="0"/>
      <dgm:spPr/>
    </dgm:pt>
    <dgm:pt modelId="{CE582853-CBC0-46D0-9F02-B75E9C3D9B97}" type="pres">
      <dgm:prSet presAssocID="{99232068-2C05-429F-A241-8EDB6CF00B7D}" presName="horz2" presStyleCnt="0"/>
      <dgm:spPr/>
    </dgm:pt>
    <dgm:pt modelId="{36474B96-4C43-4409-AF9E-49D03A156B32}" type="pres">
      <dgm:prSet presAssocID="{99232068-2C05-429F-A241-8EDB6CF00B7D}" presName="horzSpace2" presStyleCnt="0"/>
      <dgm:spPr/>
    </dgm:pt>
    <dgm:pt modelId="{72A67597-EAD7-4F98-9EFD-C22EC611A261}" type="pres">
      <dgm:prSet presAssocID="{99232068-2C05-429F-A241-8EDB6CF00B7D}" presName="tx2" presStyleLbl="revTx" presStyleIdx="3" presStyleCnt="7"/>
      <dgm:spPr/>
    </dgm:pt>
    <dgm:pt modelId="{5710B745-4B0D-410D-9C5E-1F9274A22BF0}" type="pres">
      <dgm:prSet presAssocID="{99232068-2C05-429F-A241-8EDB6CF00B7D}" presName="vert2" presStyleCnt="0"/>
      <dgm:spPr/>
    </dgm:pt>
    <dgm:pt modelId="{354FF221-2E0E-4E21-B5A0-E5EB5F3B3875}" type="pres">
      <dgm:prSet presAssocID="{99232068-2C05-429F-A241-8EDB6CF00B7D}" presName="thinLine2b" presStyleLbl="callout" presStyleIdx="2" presStyleCnt="6"/>
      <dgm:spPr/>
    </dgm:pt>
    <dgm:pt modelId="{A4F669D4-8EE6-4014-8276-C54AD8E11F58}" type="pres">
      <dgm:prSet presAssocID="{99232068-2C05-429F-A241-8EDB6CF00B7D}" presName="vertSpace2b" presStyleCnt="0"/>
      <dgm:spPr/>
    </dgm:pt>
    <dgm:pt modelId="{FA244103-B4E1-4106-A8BA-D41A02DCDB53}" type="pres">
      <dgm:prSet presAssocID="{DE3C5579-AEEE-4AA0-967F-F8F10CC4EF7C}" presName="horz2" presStyleCnt="0"/>
      <dgm:spPr/>
    </dgm:pt>
    <dgm:pt modelId="{4946A0A5-CA57-4B53-9A5B-8D8E4FBF68FB}" type="pres">
      <dgm:prSet presAssocID="{DE3C5579-AEEE-4AA0-967F-F8F10CC4EF7C}" presName="horzSpace2" presStyleCnt="0"/>
      <dgm:spPr/>
    </dgm:pt>
    <dgm:pt modelId="{EFA3250E-F3CF-4F39-8450-47BC492D5E13}" type="pres">
      <dgm:prSet presAssocID="{DE3C5579-AEEE-4AA0-967F-F8F10CC4EF7C}" presName="tx2" presStyleLbl="revTx" presStyleIdx="4" presStyleCnt="7"/>
      <dgm:spPr/>
    </dgm:pt>
    <dgm:pt modelId="{5A54D279-5AC7-483F-A248-0D6D0909634B}" type="pres">
      <dgm:prSet presAssocID="{DE3C5579-AEEE-4AA0-967F-F8F10CC4EF7C}" presName="vert2" presStyleCnt="0"/>
      <dgm:spPr/>
    </dgm:pt>
    <dgm:pt modelId="{928A42FD-446E-4122-A525-A93C430458BD}" type="pres">
      <dgm:prSet presAssocID="{DE3C5579-AEEE-4AA0-967F-F8F10CC4EF7C}" presName="thinLine2b" presStyleLbl="callout" presStyleIdx="3" presStyleCnt="6"/>
      <dgm:spPr/>
    </dgm:pt>
    <dgm:pt modelId="{EC85874B-3A70-442A-97EB-C8A31BEE75D2}" type="pres">
      <dgm:prSet presAssocID="{DE3C5579-AEEE-4AA0-967F-F8F10CC4EF7C}" presName="vertSpace2b" presStyleCnt="0"/>
      <dgm:spPr/>
    </dgm:pt>
    <dgm:pt modelId="{4E06911C-03D5-4E13-B5CC-14B69582DFDA}" type="pres">
      <dgm:prSet presAssocID="{E63F5A82-1465-4927-92BB-0B4832D82A9A}" presName="horz2" presStyleCnt="0"/>
      <dgm:spPr/>
    </dgm:pt>
    <dgm:pt modelId="{55551144-28F1-4214-B473-F3AAAB10FF5B}" type="pres">
      <dgm:prSet presAssocID="{E63F5A82-1465-4927-92BB-0B4832D82A9A}" presName="horzSpace2" presStyleCnt="0"/>
      <dgm:spPr/>
    </dgm:pt>
    <dgm:pt modelId="{D04AE6E3-7CF9-4D35-953E-AD6CE2B0BF65}" type="pres">
      <dgm:prSet presAssocID="{E63F5A82-1465-4927-92BB-0B4832D82A9A}" presName="tx2" presStyleLbl="revTx" presStyleIdx="5" presStyleCnt="7"/>
      <dgm:spPr/>
    </dgm:pt>
    <dgm:pt modelId="{2F8A6F28-2A1C-4B6D-963F-92BCA7925FE4}" type="pres">
      <dgm:prSet presAssocID="{E63F5A82-1465-4927-92BB-0B4832D82A9A}" presName="vert2" presStyleCnt="0"/>
      <dgm:spPr/>
    </dgm:pt>
    <dgm:pt modelId="{63797112-785C-4039-8514-BAE7E4FE28E4}" type="pres">
      <dgm:prSet presAssocID="{E63F5A82-1465-4927-92BB-0B4832D82A9A}" presName="thinLine2b" presStyleLbl="callout" presStyleIdx="4" presStyleCnt="6"/>
      <dgm:spPr/>
    </dgm:pt>
    <dgm:pt modelId="{37484C9B-F4B3-45A7-AD16-B231F6DE3960}" type="pres">
      <dgm:prSet presAssocID="{E63F5A82-1465-4927-92BB-0B4832D82A9A}" presName="vertSpace2b" presStyleCnt="0"/>
      <dgm:spPr/>
    </dgm:pt>
    <dgm:pt modelId="{B4DD32A6-23B7-4908-9DC0-A71AAA1E853F}" type="pres">
      <dgm:prSet presAssocID="{7D0435DC-3927-4AEF-86E5-13E4C6102314}" presName="horz2" presStyleCnt="0"/>
      <dgm:spPr/>
    </dgm:pt>
    <dgm:pt modelId="{32B25F37-A19A-4937-8CA8-F5F92873DD9E}" type="pres">
      <dgm:prSet presAssocID="{7D0435DC-3927-4AEF-86E5-13E4C6102314}" presName="horzSpace2" presStyleCnt="0"/>
      <dgm:spPr/>
    </dgm:pt>
    <dgm:pt modelId="{04FC92AA-5E02-45FC-834D-FC180B8BC017}" type="pres">
      <dgm:prSet presAssocID="{7D0435DC-3927-4AEF-86E5-13E4C6102314}" presName="tx2" presStyleLbl="revTx" presStyleIdx="6" presStyleCnt="7"/>
      <dgm:spPr/>
    </dgm:pt>
    <dgm:pt modelId="{CEBB73DC-6FAF-411E-A171-3A5531193B2A}" type="pres">
      <dgm:prSet presAssocID="{7D0435DC-3927-4AEF-86E5-13E4C6102314}" presName="vert2" presStyleCnt="0"/>
      <dgm:spPr/>
    </dgm:pt>
    <dgm:pt modelId="{E0651997-7DAB-4DC7-B240-7D73EEE06B57}" type="pres">
      <dgm:prSet presAssocID="{7D0435DC-3927-4AEF-86E5-13E4C6102314}" presName="thinLine2b" presStyleLbl="callout" presStyleIdx="5" presStyleCnt="6"/>
      <dgm:spPr/>
    </dgm:pt>
    <dgm:pt modelId="{20892312-7D81-4097-9F35-C7C1CABCDC54}" type="pres">
      <dgm:prSet presAssocID="{7D0435DC-3927-4AEF-86E5-13E4C6102314}" presName="vertSpace2b" presStyleCnt="0"/>
      <dgm:spPr/>
    </dgm:pt>
  </dgm:ptLst>
  <dgm:cxnLst>
    <dgm:cxn modelId="{C53C3F17-BEAF-4153-8E91-AF56DBEF61A5}" type="presOf" srcId="{E63F5A82-1465-4927-92BB-0B4832D82A9A}" destId="{D04AE6E3-7CF9-4D35-953E-AD6CE2B0BF65}" srcOrd="0" destOrd="0" presId="urn:microsoft.com/office/officeart/2008/layout/LinedList"/>
    <dgm:cxn modelId="{3CE2FF18-CF84-4022-A410-71E90934347C}" srcId="{970CA650-C3F9-4F92-9F15-E5ABC0A4DDB9}" destId="{B8BFD7E1-E8ED-4A1B-B416-008CB0D50BF9}" srcOrd="1" destOrd="0" parTransId="{528219AA-30B1-46A5-B651-79BC08E0EFC3}" sibTransId="{EBD8629D-F86D-4B1F-899C-432F451BCFC8}"/>
    <dgm:cxn modelId="{3C563220-54F8-4F06-9CD5-519DB5A96930}" type="presOf" srcId="{970CA650-C3F9-4F92-9F15-E5ABC0A4DDB9}" destId="{776117AB-DDE6-4A4F-9C8D-2A2801C8C5E9}" srcOrd="0" destOrd="0" presId="urn:microsoft.com/office/officeart/2008/layout/LinedList"/>
    <dgm:cxn modelId="{D2BC782A-D694-4D51-BEC6-EE2E10DC34F0}" srcId="{970CA650-C3F9-4F92-9F15-E5ABC0A4DDB9}" destId="{E63F5A82-1465-4927-92BB-0B4832D82A9A}" srcOrd="4" destOrd="0" parTransId="{1A67933C-A8F8-4882-8FD7-63F3041C242C}" sibTransId="{1C97D6CC-094A-40E4-8328-8E8CF773192A}"/>
    <dgm:cxn modelId="{6DC6AF2F-2F7E-4D6A-94A5-F73F70A8059D}" type="presOf" srcId="{6676B448-6174-4E25-A511-8C4193C43B06}" destId="{652FED10-9D8B-4DC7-B5DB-2F4E0A6265DF}" srcOrd="0" destOrd="0" presId="urn:microsoft.com/office/officeart/2008/layout/LinedList"/>
    <dgm:cxn modelId="{0F879B73-366F-45E8-9A57-D92719FCFF2F}" type="presOf" srcId="{99232068-2C05-429F-A241-8EDB6CF00B7D}" destId="{72A67597-EAD7-4F98-9EFD-C22EC611A261}" srcOrd="0" destOrd="0" presId="urn:microsoft.com/office/officeart/2008/layout/LinedList"/>
    <dgm:cxn modelId="{0A0D4755-76F9-46D2-BEA0-3F7763E1B9FF}" srcId="{BC96784E-6691-44E4-89C5-1A44131F4C17}" destId="{970CA650-C3F9-4F92-9F15-E5ABC0A4DDB9}" srcOrd="0" destOrd="0" parTransId="{9AA87C5A-F117-4553-AFF8-7B881DD54AC6}" sibTransId="{1FD68949-E548-4D96-AFCA-3F844D8F3CF8}"/>
    <dgm:cxn modelId="{B1273A59-B6AF-4F76-9B83-B36BEB9381FE}" type="presOf" srcId="{BC96784E-6691-44E4-89C5-1A44131F4C17}" destId="{3649F812-87CE-4725-9477-21351D030941}" srcOrd="0" destOrd="0" presId="urn:microsoft.com/office/officeart/2008/layout/LinedList"/>
    <dgm:cxn modelId="{104B2F88-30ED-4694-BA53-51D78668F94F}" srcId="{970CA650-C3F9-4F92-9F15-E5ABC0A4DDB9}" destId="{7D0435DC-3927-4AEF-86E5-13E4C6102314}" srcOrd="5" destOrd="0" parTransId="{8804DCE6-A9BE-403B-978A-B19A2F7688EF}" sibTransId="{15F29901-F593-4C72-BFF1-B7B3AD687121}"/>
    <dgm:cxn modelId="{C1749EB2-BA47-418B-9A40-A09854142CF9}" srcId="{970CA650-C3F9-4F92-9F15-E5ABC0A4DDB9}" destId="{6676B448-6174-4E25-A511-8C4193C43B06}" srcOrd="0" destOrd="0" parTransId="{C4FA8E5F-6B8B-40CC-B3A1-BC62FDEE1B2A}" sibTransId="{B47CE8B0-DCDF-4D0F-93A4-2672601864E4}"/>
    <dgm:cxn modelId="{7883DDB5-54BA-46DE-84C3-420310ABD114}" srcId="{970CA650-C3F9-4F92-9F15-E5ABC0A4DDB9}" destId="{99232068-2C05-429F-A241-8EDB6CF00B7D}" srcOrd="2" destOrd="0" parTransId="{EB5A5E27-3670-454B-9784-2F0FB6D30610}" sibTransId="{15B9C6D7-305E-4D26-AACD-0A633EDB05B4}"/>
    <dgm:cxn modelId="{18A37ACF-9BE6-483B-8691-05B2F5D05B3F}" type="presOf" srcId="{7D0435DC-3927-4AEF-86E5-13E4C6102314}" destId="{04FC92AA-5E02-45FC-834D-FC180B8BC017}" srcOrd="0" destOrd="0" presId="urn:microsoft.com/office/officeart/2008/layout/LinedList"/>
    <dgm:cxn modelId="{97F807DA-D9B8-4527-98CF-DC13E59B2426}" type="presOf" srcId="{B8BFD7E1-E8ED-4A1B-B416-008CB0D50BF9}" destId="{0F855D27-7453-4BB4-9A5D-1DA855D95E6B}" srcOrd="0" destOrd="0" presId="urn:microsoft.com/office/officeart/2008/layout/LinedList"/>
    <dgm:cxn modelId="{88AE49DB-F215-4F6F-A716-4DAE51B1DC0C}" type="presOf" srcId="{DE3C5579-AEEE-4AA0-967F-F8F10CC4EF7C}" destId="{EFA3250E-F3CF-4F39-8450-47BC492D5E13}" srcOrd="0" destOrd="0" presId="urn:microsoft.com/office/officeart/2008/layout/LinedList"/>
    <dgm:cxn modelId="{B75BACF3-CA72-4B91-BFE8-B4929EB8CF48}" srcId="{970CA650-C3F9-4F92-9F15-E5ABC0A4DDB9}" destId="{DE3C5579-AEEE-4AA0-967F-F8F10CC4EF7C}" srcOrd="3" destOrd="0" parTransId="{940FF881-E386-4E38-88E2-68AC5A775F76}" sibTransId="{9AC3CCAE-4444-442E-BAAC-439E51E3C1A0}"/>
    <dgm:cxn modelId="{EC45E3BF-0DC4-4098-8836-03D45D67DD27}" type="presParOf" srcId="{3649F812-87CE-4725-9477-21351D030941}" destId="{B11D8B3F-82C4-4234-A9C5-9F5E5E8BE98E}" srcOrd="0" destOrd="0" presId="urn:microsoft.com/office/officeart/2008/layout/LinedList"/>
    <dgm:cxn modelId="{FC033133-D1CC-4BC2-8164-E29DD35C51A1}" type="presParOf" srcId="{3649F812-87CE-4725-9477-21351D030941}" destId="{A17DFC61-6672-4359-BB3E-CFA709C4940C}" srcOrd="1" destOrd="0" presId="urn:microsoft.com/office/officeart/2008/layout/LinedList"/>
    <dgm:cxn modelId="{7CE5230D-44B5-477D-BC56-49666C51C550}" type="presParOf" srcId="{A17DFC61-6672-4359-BB3E-CFA709C4940C}" destId="{776117AB-DDE6-4A4F-9C8D-2A2801C8C5E9}" srcOrd="0" destOrd="0" presId="urn:microsoft.com/office/officeart/2008/layout/LinedList"/>
    <dgm:cxn modelId="{0AB7899F-6FC1-4D86-9CEC-BF9506D84CB4}" type="presParOf" srcId="{A17DFC61-6672-4359-BB3E-CFA709C4940C}" destId="{8F03F3F8-4232-440D-98DF-B1719E848350}" srcOrd="1" destOrd="0" presId="urn:microsoft.com/office/officeart/2008/layout/LinedList"/>
    <dgm:cxn modelId="{98CDBC9C-A3D4-4D76-9CB9-9AFE6E91AF77}" type="presParOf" srcId="{8F03F3F8-4232-440D-98DF-B1719E848350}" destId="{808CA413-B741-461B-B041-C1ED251B27B4}" srcOrd="0" destOrd="0" presId="urn:microsoft.com/office/officeart/2008/layout/LinedList"/>
    <dgm:cxn modelId="{B5C5805D-3855-41CD-A47E-6849ED49C6DB}" type="presParOf" srcId="{8F03F3F8-4232-440D-98DF-B1719E848350}" destId="{AC4A3867-065E-4854-8F39-28CDFD731054}" srcOrd="1" destOrd="0" presId="urn:microsoft.com/office/officeart/2008/layout/LinedList"/>
    <dgm:cxn modelId="{87201707-7859-431E-AB51-7A38AB77FAAF}" type="presParOf" srcId="{AC4A3867-065E-4854-8F39-28CDFD731054}" destId="{E0D96DB9-307E-4B05-A58D-C73D7069107C}" srcOrd="0" destOrd="0" presId="urn:microsoft.com/office/officeart/2008/layout/LinedList"/>
    <dgm:cxn modelId="{0384D2F3-3877-43B3-9998-B7F6AA46D5F7}" type="presParOf" srcId="{AC4A3867-065E-4854-8F39-28CDFD731054}" destId="{652FED10-9D8B-4DC7-B5DB-2F4E0A6265DF}" srcOrd="1" destOrd="0" presId="urn:microsoft.com/office/officeart/2008/layout/LinedList"/>
    <dgm:cxn modelId="{7FFBDBF1-9748-4940-A722-D111D125E9F7}" type="presParOf" srcId="{AC4A3867-065E-4854-8F39-28CDFD731054}" destId="{FFCAC767-E728-4C3A-9DC6-1904953BC7D1}" srcOrd="2" destOrd="0" presId="urn:microsoft.com/office/officeart/2008/layout/LinedList"/>
    <dgm:cxn modelId="{255E18DA-2DC4-4D82-8EA4-D204F4A9C490}" type="presParOf" srcId="{8F03F3F8-4232-440D-98DF-B1719E848350}" destId="{9E2FA94B-80FC-48B3-A47E-A05C0D8B9AA2}" srcOrd="2" destOrd="0" presId="urn:microsoft.com/office/officeart/2008/layout/LinedList"/>
    <dgm:cxn modelId="{47703F62-06C6-4F9F-9EB2-E3485CCC8CD5}" type="presParOf" srcId="{8F03F3F8-4232-440D-98DF-B1719E848350}" destId="{A07E840E-7AF9-4E3D-B479-2EA4C477B607}" srcOrd="3" destOrd="0" presId="urn:microsoft.com/office/officeart/2008/layout/LinedList"/>
    <dgm:cxn modelId="{E0CD2283-374D-4DA0-A2EC-2F3266EBA1A0}" type="presParOf" srcId="{8F03F3F8-4232-440D-98DF-B1719E848350}" destId="{8EEB1D7F-4792-4557-A73E-C12AEE5A3BB9}" srcOrd="4" destOrd="0" presId="urn:microsoft.com/office/officeart/2008/layout/LinedList"/>
    <dgm:cxn modelId="{E5557F46-21D0-4676-B159-ABA1CFD8B4CD}" type="presParOf" srcId="{8EEB1D7F-4792-4557-A73E-C12AEE5A3BB9}" destId="{28F3E486-139E-4552-B6C5-6D9AEFD7A591}" srcOrd="0" destOrd="0" presId="urn:microsoft.com/office/officeart/2008/layout/LinedList"/>
    <dgm:cxn modelId="{D4FB359B-0D75-45AF-9844-1211288B2176}" type="presParOf" srcId="{8EEB1D7F-4792-4557-A73E-C12AEE5A3BB9}" destId="{0F855D27-7453-4BB4-9A5D-1DA855D95E6B}" srcOrd="1" destOrd="0" presId="urn:microsoft.com/office/officeart/2008/layout/LinedList"/>
    <dgm:cxn modelId="{DCE632CE-3AF2-42FA-BA9D-3CD2A0BBDBC9}" type="presParOf" srcId="{8EEB1D7F-4792-4557-A73E-C12AEE5A3BB9}" destId="{D20ECA45-3F08-4407-82FD-462B828090C2}" srcOrd="2" destOrd="0" presId="urn:microsoft.com/office/officeart/2008/layout/LinedList"/>
    <dgm:cxn modelId="{5439C133-DC1F-4691-B12B-AD624D7BDA49}" type="presParOf" srcId="{8F03F3F8-4232-440D-98DF-B1719E848350}" destId="{7C3BEDAB-4085-4FEA-8481-3C2406AECC24}" srcOrd="5" destOrd="0" presId="urn:microsoft.com/office/officeart/2008/layout/LinedList"/>
    <dgm:cxn modelId="{FF05A6DD-A270-402A-86AD-6B86465EFE75}" type="presParOf" srcId="{8F03F3F8-4232-440D-98DF-B1719E848350}" destId="{FABBB1DE-C37B-4E2F-92E4-56310D8EC67D}" srcOrd="6" destOrd="0" presId="urn:microsoft.com/office/officeart/2008/layout/LinedList"/>
    <dgm:cxn modelId="{F53FDE6E-B043-4DAF-BC0C-32D9EAB688E7}" type="presParOf" srcId="{8F03F3F8-4232-440D-98DF-B1719E848350}" destId="{CE582853-CBC0-46D0-9F02-B75E9C3D9B97}" srcOrd="7" destOrd="0" presId="urn:microsoft.com/office/officeart/2008/layout/LinedList"/>
    <dgm:cxn modelId="{BCFAF03A-91EA-468E-AC4A-3B3C0963A5AE}" type="presParOf" srcId="{CE582853-CBC0-46D0-9F02-B75E9C3D9B97}" destId="{36474B96-4C43-4409-AF9E-49D03A156B32}" srcOrd="0" destOrd="0" presId="urn:microsoft.com/office/officeart/2008/layout/LinedList"/>
    <dgm:cxn modelId="{CBAF8A66-C5C8-4CE2-8A5B-7E808280B40D}" type="presParOf" srcId="{CE582853-CBC0-46D0-9F02-B75E9C3D9B97}" destId="{72A67597-EAD7-4F98-9EFD-C22EC611A261}" srcOrd="1" destOrd="0" presId="urn:microsoft.com/office/officeart/2008/layout/LinedList"/>
    <dgm:cxn modelId="{B3EBF362-4170-45F2-A2B8-A8560419C950}" type="presParOf" srcId="{CE582853-CBC0-46D0-9F02-B75E9C3D9B97}" destId="{5710B745-4B0D-410D-9C5E-1F9274A22BF0}" srcOrd="2" destOrd="0" presId="urn:microsoft.com/office/officeart/2008/layout/LinedList"/>
    <dgm:cxn modelId="{41CF09AD-CDCA-4F2E-B6E4-C869A0DB6E21}" type="presParOf" srcId="{8F03F3F8-4232-440D-98DF-B1719E848350}" destId="{354FF221-2E0E-4E21-B5A0-E5EB5F3B3875}" srcOrd="8" destOrd="0" presId="urn:microsoft.com/office/officeart/2008/layout/LinedList"/>
    <dgm:cxn modelId="{7DC6D638-60EB-4CCA-8869-F259D8D4B67D}" type="presParOf" srcId="{8F03F3F8-4232-440D-98DF-B1719E848350}" destId="{A4F669D4-8EE6-4014-8276-C54AD8E11F58}" srcOrd="9" destOrd="0" presId="urn:microsoft.com/office/officeart/2008/layout/LinedList"/>
    <dgm:cxn modelId="{DD0FA827-C626-47F7-AB07-4C893884E34A}" type="presParOf" srcId="{8F03F3F8-4232-440D-98DF-B1719E848350}" destId="{FA244103-B4E1-4106-A8BA-D41A02DCDB53}" srcOrd="10" destOrd="0" presId="urn:microsoft.com/office/officeart/2008/layout/LinedList"/>
    <dgm:cxn modelId="{594B99EE-6089-4E18-874C-65EAC5F297F7}" type="presParOf" srcId="{FA244103-B4E1-4106-A8BA-D41A02DCDB53}" destId="{4946A0A5-CA57-4B53-9A5B-8D8E4FBF68FB}" srcOrd="0" destOrd="0" presId="urn:microsoft.com/office/officeart/2008/layout/LinedList"/>
    <dgm:cxn modelId="{2F18C9D7-7B20-431D-8374-B7168106A109}" type="presParOf" srcId="{FA244103-B4E1-4106-A8BA-D41A02DCDB53}" destId="{EFA3250E-F3CF-4F39-8450-47BC492D5E13}" srcOrd="1" destOrd="0" presId="urn:microsoft.com/office/officeart/2008/layout/LinedList"/>
    <dgm:cxn modelId="{E587AA13-85C5-4767-8502-D1BFEB82251A}" type="presParOf" srcId="{FA244103-B4E1-4106-A8BA-D41A02DCDB53}" destId="{5A54D279-5AC7-483F-A248-0D6D0909634B}" srcOrd="2" destOrd="0" presId="urn:microsoft.com/office/officeart/2008/layout/LinedList"/>
    <dgm:cxn modelId="{11A2D720-1479-4C5D-8A31-31A1A583476B}" type="presParOf" srcId="{8F03F3F8-4232-440D-98DF-B1719E848350}" destId="{928A42FD-446E-4122-A525-A93C430458BD}" srcOrd="11" destOrd="0" presId="urn:microsoft.com/office/officeart/2008/layout/LinedList"/>
    <dgm:cxn modelId="{9C16C2BE-95F7-463F-9627-44D6658C107D}" type="presParOf" srcId="{8F03F3F8-4232-440D-98DF-B1719E848350}" destId="{EC85874B-3A70-442A-97EB-C8A31BEE75D2}" srcOrd="12" destOrd="0" presId="urn:microsoft.com/office/officeart/2008/layout/LinedList"/>
    <dgm:cxn modelId="{96E0D7AA-2A37-4321-8566-C9F3C81914AD}" type="presParOf" srcId="{8F03F3F8-4232-440D-98DF-B1719E848350}" destId="{4E06911C-03D5-4E13-B5CC-14B69582DFDA}" srcOrd="13" destOrd="0" presId="urn:microsoft.com/office/officeart/2008/layout/LinedList"/>
    <dgm:cxn modelId="{4F1E0395-113F-4B16-8A30-3112D4372B46}" type="presParOf" srcId="{4E06911C-03D5-4E13-B5CC-14B69582DFDA}" destId="{55551144-28F1-4214-B473-F3AAAB10FF5B}" srcOrd="0" destOrd="0" presId="urn:microsoft.com/office/officeart/2008/layout/LinedList"/>
    <dgm:cxn modelId="{DB77CE35-E4F2-4C9D-B46D-F8366EBD698E}" type="presParOf" srcId="{4E06911C-03D5-4E13-B5CC-14B69582DFDA}" destId="{D04AE6E3-7CF9-4D35-953E-AD6CE2B0BF65}" srcOrd="1" destOrd="0" presId="urn:microsoft.com/office/officeart/2008/layout/LinedList"/>
    <dgm:cxn modelId="{F9978ED0-1956-46FD-A4AE-99281DF0BC4B}" type="presParOf" srcId="{4E06911C-03D5-4E13-B5CC-14B69582DFDA}" destId="{2F8A6F28-2A1C-4B6D-963F-92BCA7925FE4}" srcOrd="2" destOrd="0" presId="urn:microsoft.com/office/officeart/2008/layout/LinedList"/>
    <dgm:cxn modelId="{3CD99F88-14BF-4883-A85C-02206244FE90}" type="presParOf" srcId="{8F03F3F8-4232-440D-98DF-B1719E848350}" destId="{63797112-785C-4039-8514-BAE7E4FE28E4}" srcOrd="14" destOrd="0" presId="urn:microsoft.com/office/officeart/2008/layout/LinedList"/>
    <dgm:cxn modelId="{04ED2E60-457C-4291-9F9D-2504D9299CE4}" type="presParOf" srcId="{8F03F3F8-4232-440D-98DF-B1719E848350}" destId="{37484C9B-F4B3-45A7-AD16-B231F6DE3960}" srcOrd="15" destOrd="0" presId="urn:microsoft.com/office/officeart/2008/layout/LinedList"/>
    <dgm:cxn modelId="{83487BA7-3E30-44F6-8405-8E9CE83716F5}" type="presParOf" srcId="{8F03F3F8-4232-440D-98DF-B1719E848350}" destId="{B4DD32A6-23B7-4908-9DC0-A71AAA1E853F}" srcOrd="16" destOrd="0" presId="urn:microsoft.com/office/officeart/2008/layout/LinedList"/>
    <dgm:cxn modelId="{631F812C-A38E-4025-A141-AD6F695BF68B}" type="presParOf" srcId="{B4DD32A6-23B7-4908-9DC0-A71AAA1E853F}" destId="{32B25F37-A19A-4937-8CA8-F5F92873DD9E}" srcOrd="0" destOrd="0" presId="urn:microsoft.com/office/officeart/2008/layout/LinedList"/>
    <dgm:cxn modelId="{DD6A0D8E-83D1-4388-A232-EB6400C01ADF}" type="presParOf" srcId="{B4DD32A6-23B7-4908-9DC0-A71AAA1E853F}" destId="{04FC92AA-5E02-45FC-834D-FC180B8BC017}" srcOrd="1" destOrd="0" presId="urn:microsoft.com/office/officeart/2008/layout/LinedList"/>
    <dgm:cxn modelId="{9C02ADDC-BAF7-4BA6-87C2-1678C4F10D39}" type="presParOf" srcId="{B4DD32A6-23B7-4908-9DC0-A71AAA1E853F}" destId="{CEBB73DC-6FAF-411E-A171-3A5531193B2A}" srcOrd="2" destOrd="0" presId="urn:microsoft.com/office/officeart/2008/layout/LinedList"/>
    <dgm:cxn modelId="{98A23132-25AD-40A6-B9C7-1BAA6950A105}" type="presParOf" srcId="{8F03F3F8-4232-440D-98DF-B1719E848350}" destId="{E0651997-7DAB-4DC7-B240-7D73EEE06B57}" srcOrd="17" destOrd="0" presId="urn:microsoft.com/office/officeart/2008/layout/LinedList"/>
    <dgm:cxn modelId="{B5D8A9F3-373C-4A3E-9455-74A255B4AC29}" type="presParOf" srcId="{8F03F3F8-4232-440D-98DF-B1719E848350}" destId="{20892312-7D81-4097-9F35-C7C1CABCDC54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4D861EB-A066-408A-85D2-3372A6784416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D33FE5-B434-4225-AEE0-D95499515869}">
      <dgm:prSet phldrT="[Text]" phldr="0"/>
      <dgm:spPr/>
      <dgm:t>
        <a:bodyPr/>
        <a:lstStyle/>
        <a:p>
          <a:r>
            <a:rPr lang="en-US" dirty="0"/>
            <a:t>What</a:t>
          </a:r>
        </a:p>
      </dgm:t>
    </dgm:pt>
    <dgm:pt modelId="{A6372A01-A74A-49E7-834F-5240C8CBB906}" type="parTrans" cxnId="{9C2EC1F6-C990-461D-B0A9-1FCC1FC65293}">
      <dgm:prSet/>
      <dgm:spPr/>
      <dgm:t>
        <a:bodyPr/>
        <a:lstStyle/>
        <a:p>
          <a:endParaRPr lang="en-US"/>
        </a:p>
      </dgm:t>
    </dgm:pt>
    <dgm:pt modelId="{C15CD08C-4848-4E7D-B5B6-5633836189AC}" type="sibTrans" cxnId="{9C2EC1F6-C990-461D-B0A9-1FCC1FC65293}">
      <dgm:prSet/>
      <dgm:spPr/>
      <dgm:t>
        <a:bodyPr/>
        <a:lstStyle/>
        <a:p>
          <a:endParaRPr lang="en-US"/>
        </a:p>
      </dgm:t>
    </dgm:pt>
    <dgm:pt modelId="{C951CC57-93E8-4183-AAEF-74F0CE469D50}">
      <dgm:prSet phldrT="[Text]" phldr="0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Structure</a:t>
          </a:r>
        </a:p>
      </dgm:t>
    </dgm:pt>
    <dgm:pt modelId="{E5AAFA21-2BB6-4005-AEF8-6A59A06EB1F6}" type="parTrans" cxnId="{7469D6DB-A8CF-4C72-8DF7-3C2CDFEB1490}">
      <dgm:prSet/>
      <dgm:spPr/>
      <dgm:t>
        <a:bodyPr/>
        <a:lstStyle/>
        <a:p>
          <a:endParaRPr lang="en-US"/>
        </a:p>
      </dgm:t>
    </dgm:pt>
    <dgm:pt modelId="{E4CB2189-3A6D-4D2B-9AAE-9CF565E0E343}" type="sibTrans" cxnId="{7469D6DB-A8CF-4C72-8DF7-3C2CDFEB1490}">
      <dgm:prSet/>
      <dgm:spPr/>
      <dgm:t>
        <a:bodyPr/>
        <a:lstStyle/>
        <a:p>
          <a:endParaRPr lang="en-US"/>
        </a:p>
      </dgm:t>
    </dgm:pt>
    <dgm:pt modelId="{056CCC78-EAEC-441E-A4DF-344AAA6FACCB}">
      <dgm:prSet phldrT="[Text]" phldr="0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Scientific content</a:t>
          </a:r>
        </a:p>
      </dgm:t>
    </dgm:pt>
    <dgm:pt modelId="{D1558FB0-FF6F-4A75-A8BE-6B36F8C29A4E}" type="parTrans" cxnId="{98624118-BEC6-40BA-B5C1-D3516584DF38}">
      <dgm:prSet/>
      <dgm:spPr/>
      <dgm:t>
        <a:bodyPr/>
        <a:lstStyle/>
        <a:p>
          <a:endParaRPr lang="en-US"/>
        </a:p>
      </dgm:t>
    </dgm:pt>
    <dgm:pt modelId="{1445A43A-76A2-44D0-8C6B-743D98D599E8}" type="sibTrans" cxnId="{98624118-BEC6-40BA-B5C1-D3516584DF38}">
      <dgm:prSet/>
      <dgm:spPr/>
      <dgm:t>
        <a:bodyPr/>
        <a:lstStyle/>
        <a:p>
          <a:endParaRPr lang="en-US"/>
        </a:p>
      </dgm:t>
    </dgm:pt>
    <dgm:pt modelId="{3E665144-456E-481D-8472-9D7304364BCF}">
      <dgm:prSet phldrT="[Text]" phldr="0"/>
      <dgm:spPr/>
      <dgm:t>
        <a:bodyPr/>
        <a:lstStyle/>
        <a:p>
          <a:r>
            <a:rPr lang="en-US" dirty="0"/>
            <a:t>How</a:t>
          </a:r>
        </a:p>
      </dgm:t>
    </dgm:pt>
    <dgm:pt modelId="{A8FB1E21-B5EE-44F4-807F-824A0D4CF882}" type="parTrans" cxnId="{0D9EFD14-574B-43CF-B3B6-00A4BD989A61}">
      <dgm:prSet/>
      <dgm:spPr/>
      <dgm:t>
        <a:bodyPr/>
        <a:lstStyle/>
        <a:p>
          <a:endParaRPr lang="en-US"/>
        </a:p>
      </dgm:t>
    </dgm:pt>
    <dgm:pt modelId="{03E056C9-EC2D-4357-AA49-066A88FB4749}" type="sibTrans" cxnId="{0D9EFD14-574B-43CF-B3B6-00A4BD989A61}">
      <dgm:prSet/>
      <dgm:spPr/>
      <dgm:t>
        <a:bodyPr/>
        <a:lstStyle/>
        <a:p>
          <a:endParaRPr lang="en-US"/>
        </a:p>
      </dgm:t>
    </dgm:pt>
    <dgm:pt modelId="{CCDE14DF-C27A-4A04-9E93-E36A109AA84D}">
      <dgm:prSet phldrT="[Text]" phldr="0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Format</a:t>
          </a:r>
        </a:p>
      </dgm:t>
    </dgm:pt>
    <dgm:pt modelId="{09C059BB-7778-4228-88D9-A46092DF52E5}" type="parTrans" cxnId="{DD3B004A-0CAE-4004-8C68-77EA16A9B87C}">
      <dgm:prSet/>
      <dgm:spPr/>
      <dgm:t>
        <a:bodyPr/>
        <a:lstStyle/>
        <a:p>
          <a:endParaRPr lang="en-US"/>
        </a:p>
      </dgm:t>
    </dgm:pt>
    <dgm:pt modelId="{5AD7971E-7E9C-4579-B404-11CD957024E2}" type="sibTrans" cxnId="{DD3B004A-0CAE-4004-8C68-77EA16A9B87C}">
      <dgm:prSet/>
      <dgm:spPr/>
      <dgm:t>
        <a:bodyPr/>
        <a:lstStyle/>
        <a:p>
          <a:endParaRPr lang="en-US"/>
        </a:p>
      </dgm:t>
    </dgm:pt>
    <dgm:pt modelId="{B844F0A7-173B-4AE1-A25A-4457FB891BFA}">
      <dgm:prSet phldrT="[Text]" phldr="0"/>
      <dgm:spPr/>
      <dgm:t>
        <a:bodyPr/>
        <a:lstStyle/>
        <a:p>
          <a:r>
            <a:rPr lang="en-US" dirty="0"/>
            <a:t>Grammar</a:t>
          </a:r>
        </a:p>
      </dgm:t>
    </dgm:pt>
    <dgm:pt modelId="{5771350C-D820-405D-87DF-2460FA088B07}" type="parTrans" cxnId="{24F320B6-EA3E-4507-AFFF-5DCDB4D9A7B6}">
      <dgm:prSet/>
      <dgm:spPr/>
      <dgm:t>
        <a:bodyPr/>
        <a:lstStyle/>
        <a:p>
          <a:endParaRPr lang="en-US"/>
        </a:p>
      </dgm:t>
    </dgm:pt>
    <dgm:pt modelId="{01465CB8-4269-4A7F-A5F9-22387944F7B3}" type="sibTrans" cxnId="{24F320B6-EA3E-4507-AFFF-5DCDB4D9A7B6}">
      <dgm:prSet/>
      <dgm:spPr/>
      <dgm:t>
        <a:bodyPr/>
        <a:lstStyle/>
        <a:p>
          <a:endParaRPr lang="en-US"/>
        </a:p>
      </dgm:t>
    </dgm:pt>
    <dgm:pt modelId="{D2EE4C2D-689F-4BB9-BFA0-952AF437DA50}" type="pres">
      <dgm:prSet presAssocID="{14D861EB-A066-408A-85D2-3372A6784416}" presName="list" presStyleCnt="0">
        <dgm:presLayoutVars>
          <dgm:dir/>
          <dgm:animLvl val="lvl"/>
        </dgm:presLayoutVars>
      </dgm:prSet>
      <dgm:spPr/>
    </dgm:pt>
    <dgm:pt modelId="{18F9D681-30F9-49E6-8E20-75FB15BAD387}" type="pres">
      <dgm:prSet presAssocID="{ABD33FE5-B434-4225-AEE0-D95499515869}" presName="posSpace" presStyleCnt="0"/>
      <dgm:spPr/>
    </dgm:pt>
    <dgm:pt modelId="{AC51E642-A73C-4E99-845B-BCEDD9F94E02}" type="pres">
      <dgm:prSet presAssocID="{ABD33FE5-B434-4225-AEE0-D95499515869}" presName="vertFlow" presStyleCnt="0"/>
      <dgm:spPr/>
    </dgm:pt>
    <dgm:pt modelId="{85790C08-9588-4C7C-B7D2-4DB96C4DACB7}" type="pres">
      <dgm:prSet presAssocID="{ABD33FE5-B434-4225-AEE0-D95499515869}" presName="topSpace" presStyleCnt="0"/>
      <dgm:spPr/>
    </dgm:pt>
    <dgm:pt modelId="{92AA1EB0-AB8D-4063-8B77-8841980DD18D}" type="pres">
      <dgm:prSet presAssocID="{ABD33FE5-B434-4225-AEE0-D95499515869}" presName="firstComp" presStyleCnt="0"/>
      <dgm:spPr/>
    </dgm:pt>
    <dgm:pt modelId="{73F952DE-54E6-4CDC-A823-65E1C365D5E4}" type="pres">
      <dgm:prSet presAssocID="{ABD33FE5-B434-4225-AEE0-D95499515869}" presName="firstChild" presStyleLbl="bgAccFollowNode1" presStyleIdx="0" presStyleCnt="4"/>
      <dgm:spPr/>
    </dgm:pt>
    <dgm:pt modelId="{05A8C5E3-6CD3-4EEC-BD5C-C9E0C9809062}" type="pres">
      <dgm:prSet presAssocID="{ABD33FE5-B434-4225-AEE0-D95499515869}" presName="firstChildTx" presStyleLbl="bgAccFollowNode1" presStyleIdx="0" presStyleCnt="4">
        <dgm:presLayoutVars>
          <dgm:bulletEnabled val="1"/>
        </dgm:presLayoutVars>
      </dgm:prSet>
      <dgm:spPr/>
    </dgm:pt>
    <dgm:pt modelId="{D46DA484-E562-4553-8D92-6C883D28F2C5}" type="pres">
      <dgm:prSet presAssocID="{056CCC78-EAEC-441E-A4DF-344AAA6FACCB}" presName="comp" presStyleCnt="0"/>
      <dgm:spPr/>
    </dgm:pt>
    <dgm:pt modelId="{B3D84474-66A8-46A1-9E92-0DAFC95CAD04}" type="pres">
      <dgm:prSet presAssocID="{056CCC78-EAEC-441E-A4DF-344AAA6FACCB}" presName="child" presStyleLbl="bgAccFollowNode1" presStyleIdx="1" presStyleCnt="4"/>
      <dgm:spPr/>
    </dgm:pt>
    <dgm:pt modelId="{D76EE50C-2C9A-47B2-960D-D351AA8F58AF}" type="pres">
      <dgm:prSet presAssocID="{056CCC78-EAEC-441E-A4DF-344AAA6FACCB}" presName="childTx" presStyleLbl="bgAccFollowNode1" presStyleIdx="1" presStyleCnt="4">
        <dgm:presLayoutVars>
          <dgm:bulletEnabled val="1"/>
        </dgm:presLayoutVars>
      </dgm:prSet>
      <dgm:spPr/>
    </dgm:pt>
    <dgm:pt modelId="{61CF9C0F-A827-4855-A892-B0B01B137A8B}" type="pres">
      <dgm:prSet presAssocID="{ABD33FE5-B434-4225-AEE0-D95499515869}" presName="negSpace" presStyleCnt="0"/>
      <dgm:spPr/>
    </dgm:pt>
    <dgm:pt modelId="{A2F05A20-5121-4D2F-8950-FED928419725}" type="pres">
      <dgm:prSet presAssocID="{ABD33FE5-B434-4225-AEE0-D95499515869}" presName="circle" presStyleLbl="node1" presStyleIdx="0" presStyleCnt="2"/>
      <dgm:spPr/>
    </dgm:pt>
    <dgm:pt modelId="{8EC2E9AC-866D-437A-8C5C-F792118D17C2}" type="pres">
      <dgm:prSet presAssocID="{C15CD08C-4848-4E7D-B5B6-5633836189AC}" presName="transSpace" presStyleCnt="0"/>
      <dgm:spPr/>
    </dgm:pt>
    <dgm:pt modelId="{C5C84418-C9FF-4A46-8DD7-AA352AE8CC91}" type="pres">
      <dgm:prSet presAssocID="{3E665144-456E-481D-8472-9D7304364BCF}" presName="posSpace" presStyleCnt="0"/>
      <dgm:spPr/>
    </dgm:pt>
    <dgm:pt modelId="{2065DAE4-BD02-45D8-987A-DDAAE5F417A0}" type="pres">
      <dgm:prSet presAssocID="{3E665144-456E-481D-8472-9D7304364BCF}" presName="vertFlow" presStyleCnt="0"/>
      <dgm:spPr/>
    </dgm:pt>
    <dgm:pt modelId="{3C315508-0A60-438B-8E51-ADEB1E85CB99}" type="pres">
      <dgm:prSet presAssocID="{3E665144-456E-481D-8472-9D7304364BCF}" presName="topSpace" presStyleCnt="0"/>
      <dgm:spPr/>
    </dgm:pt>
    <dgm:pt modelId="{F87C0436-A26B-4FC0-89D1-CD57DFBF545E}" type="pres">
      <dgm:prSet presAssocID="{3E665144-456E-481D-8472-9D7304364BCF}" presName="firstComp" presStyleCnt="0"/>
      <dgm:spPr/>
    </dgm:pt>
    <dgm:pt modelId="{2539936E-B2B9-4FF8-9FEE-C44AA848AF5D}" type="pres">
      <dgm:prSet presAssocID="{3E665144-456E-481D-8472-9D7304364BCF}" presName="firstChild" presStyleLbl="bgAccFollowNode1" presStyleIdx="2" presStyleCnt="4"/>
      <dgm:spPr/>
    </dgm:pt>
    <dgm:pt modelId="{7E083E28-5C2A-427A-80DE-8721FF7E1784}" type="pres">
      <dgm:prSet presAssocID="{3E665144-456E-481D-8472-9D7304364BCF}" presName="firstChildTx" presStyleLbl="bgAccFollowNode1" presStyleIdx="2" presStyleCnt="4">
        <dgm:presLayoutVars>
          <dgm:bulletEnabled val="1"/>
        </dgm:presLayoutVars>
      </dgm:prSet>
      <dgm:spPr/>
    </dgm:pt>
    <dgm:pt modelId="{6DA09FA5-F08D-4F43-B2F8-5BB7717BE13D}" type="pres">
      <dgm:prSet presAssocID="{B844F0A7-173B-4AE1-A25A-4457FB891BFA}" presName="comp" presStyleCnt="0"/>
      <dgm:spPr/>
    </dgm:pt>
    <dgm:pt modelId="{DBFA399C-D93C-430F-B773-98E732CCD509}" type="pres">
      <dgm:prSet presAssocID="{B844F0A7-173B-4AE1-A25A-4457FB891BFA}" presName="child" presStyleLbl="bgAccFollowNode1" presStyleIdx="3" presStyleCnt="4"/>
      <dgm:spPr/>
    </dgm:pt>
    <dgm:pt modelId="{7E5AD4D2-DC0F-4B79-81DD-41E2D269823C}" type="pres">
      <dgm:prSet presAssocID="{B844F0A7-173B-4AE1-A25A-4457FB891BFA}" presName="childTx" presStyleLbl="bgAccFollowNode1" presStyleIdx="3" presStyleCnt="4">
        <dgm:presLayoutVars>
          <dgm:bulletEnabled val="1"/>
        </dgm:presLayoutVars>
      </dgm:prSet>
      <dgm:spPr/>
    </dgm:pt>
    <dgm:pt modelId="{3A2C84D8-7234-423C-BA96-5DF99F48CC25}" type="pres">
      <dgm:prSet presAssocID="{3E665144-456E-481D-8472-9D7304364BCF}" presName="negSpace" presStyleCnt="0"/>
      <dgm:spPr/>
    </dgm:pt>
    <dgm:pt modelId="{2B494A76-EDD4-4BA3-AE20-B3082A7C5259}" type="pres">
      <dgm:prSet presAssocID="{3E665144-456E-481D-8472-9D7304364BCF}" presName="circle" presStyleLbl="node1" presStyleIdx="1" presStyleCnt="2"/>
      <dgm:spPr/>
    </dgm:pt>
  </dgm:ptLst>
  <dgm:cxnLst>
    <dgm:cxn modelId="{3E968800-9BDF-46F2-AE8A-917EEB4E9A9C}" type="presOf" srcId="{056CCC78-EAEC-441E-A4DF-344AAA6FACCB}" destId="{B3D84474-66A8-46A1-9E92-0DAFC95CAD04}" srcOrd="0" destOrd="0" presId="urn:microsoft.com/office/officeart/2005/8/layout/hList9"/>
    <dgm:cxn modelId="{6CA2F110-617D-48D4-B961-E125AD7B4305}" type="presOf" srcId="{ABD33FE5-B434-4225-AEE0-D95499515869}" destId="{A2F05A20-5121-4D2F-8950-FED928419725}" srcOrd="0" destOrd="0" presId="urn:microsoft.com/office/officeart/2005/8/layout/hList9"/>
    <dgm:cxn modelId="{0D9EFD14-574B-43CF-B3B6-00A4BD989A61}" srcId="{14D861EB-A066-408A-85D2-3372A6784416}" destId="{3E665144-456E-481D-8472-9D7304364BCF}" srcOrd="1" destOrd="0" parTransId="{A8FB1E21-B5EE-44F4-807F-824A0D4CF882}" sibTransId="{03E056C9-EC2D-4357-AA49-066A88FB4749}"/>
    <dgm:cxn modelId="{98624118-BEC6-40BA-B5C1-D3516584DF38}" srcId="{ABD33FE5-B434-4225-AEE0-D95499515869}" destId="{056CCC78-EAEC-441E-A4DF-344AAA6FACCB}" srcOrd="1" destOrd="0" parTransId="{D1558FB0-FF6F-4A75-A8BE-6B36F8C29A4E}" sibTransId="{1445A43A-76A2-44D0-8C6B-743D98D599E8}"/>
    <dgm:cxn modelId="{9B9B7C2C-2E8F-4576-B615-91EBB93AAA94}" type="presOf" srcId="{14D861EB-A066-408A-85D2-3372A6784416}" destId="{D2EE4C2D-689F-4BB9-BFA0-952AF437DA50}" srcOrd="0" destOrd="0" presId="urn:microsoft.com/office/officeart/2005/8/layout/hList9"/>
    <dgm:cxn modelId="{D5EBED60-E8C7-4B33-B7F2-5CB52193A99B}" type="presOf" srcId="{C951CC57-93E8-4183-AAEF-74F0CE469D50}" destId="{05A8C5E3-6CD3-4EEC-BD5C-C9E0C9809062}" srcOrd="1" destOrd="0" presId="urn:microsoft.com/office/officeart/2005/8/layout/hList9"/>
    <dgm:cxn modelId="{7969FF60-6F43-4E28-BDC8-99DACD2DEB49}" type="presOf" srcId="{3E665144-456E-481D-8472-9D7304364BCF}" destId="{2B494A76-EDD4-4BA3-AE20-B3082A7C5259}" srcOrd="0" destOrd="0" presId="urn:microsoft.com/office/officeart/2005/8/layout/hList9"/>
    <dgm:cxn modelId="{DD3B004A-0CAE-4004-8C68-77EA16A9B87C}" srcId="{3E665144-456E-481D-8472-9D7304364BCF}" destId="{CCDE14DF-C27A-4A04-9E93-E36A109AA84D}" srcOrd="0" destOrd="0" parTransId="{09C059BB-7778-4228-88D9-A46092DF52E5}" sibTransId="{5AD7971E-7E9C-4579-B404-11CD957024E2}"/>
    <dgm:cxn modelId="{D5EE1177-9E78-4D02-819D-9BC99AA8FB72}" type="presOf" srcId="{CCDE14DF-C27A-4A04-9E93-E36A109AA84D}" destId="{2539936E-B2B9-4FF8-9FEE-C44AA848AF5D}" srcOrd="0" destOrd="0" presId="urn:microsoft.com/office/officeart/2005/8/layout/hList9"/>
    <dgm:cxn modelId="{B46EEF88-AA24-40B0-8285-7F1D1079DDD2}" type="presOf" srcId="{B844F0A7-173B-4AE1-A25A-4457FB891BFA}" destId="{7E5AD4D2-DC0F-4B79-81DD-41E2D269823C}" srcOrd="1" destOrd="0" presId="urn:microsoft.com/office/officeart/2005/8/layout/hList9"/>
    <dgm:cxn modelId="{33F6CB8B-0A02-43C6-A684-734766E7DC47}" type="presOf" srcId="{056CCC78-EAEC-441E-A4DF-344AAA6FACCB}" destId="{D76EE50C-2C9A-47B2-960D-D351AA8F58AF}" srcOrd="1" destOrd="0" presId="urn:microsoft.com/office/officeart/2005/8/layout/hList9"/>
    <dgm:cxn modelId="{24F320B6-EA3E-4507-AFFF-5DCDB4D9A7B6}" srcId="{3E665144-456E-481D-8472-9D7304364BCF}" destId="{B844F0A7-173B-4AE1-A25A-4457FB891BFA}" srcOrd="1" destOrd="0" parTransId="{5771350C-D820-405D-87DF-2460FA088B07}" sibTransId="{01465CB8-4269-4A7F-A5F9-22387944F7B3}"/>
    <dgm:cxn modelId="{0DE20AB9-6202-4679-9946-E468A1C45F64}" type="presOf" srcId="{C951CC57-93E8-4183-AAEF-74F0CE469D50}" destId="{73F952DE-54E6-4CDC-A823-65E1C365D5E4}" srcOrd="0" destOrd="0" presId="urn:microsoft.com/office/officeart/2005/8/layout/hList9"/>
    <dgm:cxn modelId="{7469D6DB-A8CF-4C72-8DF7-3C2CDFEB1490}" srcId="{ABD33FE5-B434-4225-AEE0-D95499515869}" destId="{C951CC57-93E8-4183-AAEF-74F0CE469D50}" srcOrd="0" destOrd="0" parTransId="{E5AAFA21-2BB6-4005-AEF8-6A59A06EB1F6}" sibTransId="{E4CB2189-3A6D-4D2B-9AAE-9CF565E0E343}"/>
    <dgm:cxn modelId="{1BA02BDD-6E31-4E5A-8B7C-3BDFE9C9A041}" type="presOf" srcId="{B844F0A7-173B-4AE1-A25A-4457FB891BFA}" destId="{DBFA399C-D93C-430F-B773-98E732CCD509}" srcOrd="0" destOrd="0" presId="urn:microsoft.com/office/officeart/2005/8/layout/hList9"/>
    <dgm:cxn modelId="{1FB537ED-9AF2-4DC2-A2EE-1E1F8472C005}" type="presOf" srcId="{CCDE14DF-C27A-4A04-9E93-E36A109AA84D}" destId="{7E083E28-5C2A-427A-80DE-8721FF7E1784}" srcOrd="1" destOrd="0" presId="urn:microsoft.com/office/officeart/2005/8/layout/hList9"/>
    <dgm:cxn modelId="{9C2EC1F6-C990-461D-B0A9-1FCC1FC65293}" srcId="{14D861EB-A066-408A-85D2-3372A6784416}" destId="{ABD33FE5-B434-4225-AEE0-D95499515869}" srcOrd="0" destOrd="0" parTransId="{A6372A01-A74A-49E7-834F-5240C8CBB906}" sibTransId="{C15CD08C-4848-4E7D-B5B6-5633836189AC}"/>
    <dgm:cxn modelId="{2DE94623-EAA6-40AE-A235-623DFA9511B7}" type="presParOf" srcId="{D2EE4C2D-689F-4BB9-BFA0-952AF437DA50}" destId="{18F9D681-30F9-49E6-8E20-75FB15BAD387}" srcOrd="0" destOrd="0" presId="urn:microsoft.com/office/officeart/2005/8/layout/hList9"/>
    <dgm:cxn modelId="{4A027DF6-0CFA-44CB-B33E-A43C3B70042F}" type="presParOf" srcId="{D2EE4C2D-689F-4BB9-BFA0-952AF437DA50}" destId="{AC51E642-A73C-4E99-845B-BCEDD9F94E02}" srcOrd="1" destOrd="0" presId="urn:microsoft.com/office/officeart/2005/8/layout/hList9"/>
    <dgm:cxn modelId="{F46845EF-B237-44AF-B925-581DD594F334}" type="presParOf" srcId="{AC51E642-A73C-4E99-845B-BCEDD9F94E02}" destId="{85790C08-9588-4C7C-B7D2-4DB96C4DACB7}" srcOrd="0" destOrd="0" presId="urn:microsoft.com/office/officeart/2005/8/layout/hList9"/>
    <dgm:cxn modelId="{6BAF9EB9-81B9-4499-B8C6-69AA7E728F87}" type="presParOf" srcId="{AC51E642-A73C-4E99-845B-BCEDD9F94E02}" destId="{92AA1EB0-AB8D-4063-8B77-8841980DD18D}" srcOrd="1" destOrd="0" presId="urn:microsoft.com/office/officeart/2005/8/layout/hList9"/>
    <dgm:cxn modelId="{8166B810-6599-478D-A4F3-04C58112AA00}" type="presParOf" srcId="{92AA1EB0-AB8D-4063-8B77-8841980DD18D}" destId="{73F952DE-54E6-4CDC-A823-65E1C365D5E4}" srcOrd="0" destOrd="0" presId="urn:microsoft.com/office/officeart/2005/8/layout/hList9"/>
    <dgm:cxn modelId="{024487A2-DDEC-4867-A0B7-16130DF0CCB4}" type="presParOf" srcId="{92AA1EB0-AB8D-4063-8B77-8841980DD18D}" destId="{05A8C5E3-6CD3-4EEC-BD5C-C9E0C9809062}" srcOrd="1" destOrd="0" presId="urn:microsoft.com/office/officeart/2005/8/layout/hList9"/>
    <dgm:cxn modelId="{40B45C0A-532F-47D8-8B23-DD7841CDE736}" type="presParOf" srcId="{AC51E642-A73C-4E99-845B-BCEDD9F94E02}" destId="{D46DA484-E562-4553-8D92-6C883D28F2C5}" srcOrd="2" destOrd="0" presId="urn:microsoft.com/office/officeart/2005/8/layout/hList9"/>
    <dgm:cxn modelId="{E7AB0756-1384-4F0C-8FA6-07E6207E6D25}" type="presParOf" srcId="{D46DA484-E562-4553-8D92-6C883D28F2C5}" destId="{B3D84474-66A8-46A1-9E92-0DAFC95CAD04}" srcOrd="0" destOrd="0" presId="urn:microsoft.com/office/officeart/2005/8/layout/hList9"/>
    <dgm:cxn modelId="{493D544F-78E9-47DC-B655-58816753BC63}" type="presParOf" srcId="{D46DA484-E562-4553-8D92-6C883D28F2C5}" destId="{D76EE50C-2C9A-47B2-960D-D351AA8F58AF}" srcOrd="1" destOrd="0" presId="urn:microsoft.com/office/officeart/2005/8/layout/hList9"/>
    <dgm:cxn modelId="{5A9B7342-A6FE-45A7-86C2-3F27B609DA8A}" type="presParOf" srcId="{D2EE4C2D-689F-4BB9-BFA0-952AF437DA50}" destId="{61CF9C0F-A827-4855-A892-B0B01B137A8B}" srcOrd="2" destOrd="0" presId="urn:microsoft.com/office/officeart/2005/8/layout/hList9"/>
    <dgm:cxn modelId="{22D57433-7D6E-4F6F-8A96-7D175307764D}" type="presParOf" srcId="{D2EE4C2D-689F-4BB9-BFA0-952AF437DA50}" destId="{A2F05A20-5121-4D2F-8950-FED928419725}" srcOrd="3" destOrd="0" presId="urn:microsoft.com/office/officeart/2005/8/layout/hList9"/>
    <dgm:cxn modelId="{C967FD33-D767-4927-AFB8-F16BEF28C4E2}" type="presParOf" srcId="{D2EE4C2D-689F-4BB9-BFA0-952AF437DA50}" destId="{8EC2E9AC-866D-437A-8C5C-F792118D17C2}" srcOrd="4" destOrd="0" presId="urn:microsoft.com/office/officeart/2005/8/layout/hList9"/>
    <dgm:cxn modelId="{7A0F0BFA-2B64-4970-AA32-C8D3528546E6}" type="presParOf" srcId="{D2EE4C2D-689F-4BB9-BFA0-952AF437DA50}" destId="{C5C84418-C9FF-4A46-8DD7-AA352AE8CC91}" srcOrd="5" destOrd="0" presId="urn:microsoft.com/office/officeart/2005/8/layout/hList9"/>
    <dgm:cxn modelId="{BD1B7AD3-5E71-458C-A388-613F34223A70}" type="presParOf" srcId="{D2EE4C2D-689F-4BB9-BFA0-952AF437DA50}" destId="{2065DAE4-BD02-45D8-987A-DDAAE5F417A0}" srcOrd="6" destOrd="0" presId="urn:microsoft.com/office/officeart/2005/8/layout/hList9"/>
    <dgm:cxn modelId="{28C3F35C-A879-4A85-80FD-764E54723E14}" type="presParOf" srcId="{2065DAE4-BD02-45D8-987A-DDAAE5F417A0}" destId="{3C315508-0A60-438B-8E51-ADEB1E85CB99}" srcOrd="0" destOrd="0" presId="urn:microsoft.com/office/officeart/2005/8/layout/hList9"/>
    <dgm:cxn modelId="{B6734885-E829-4B11-B28A-3ADCA3BF1B18}" type="presParOf" srcId="{2065DAE4-BD02-45D8-987A-DDAAE5F417A0}" destId="{F87C0436-A26B-4FC0-89D1-CD57DFBF545E}" srcOrd="1" destOrd="0" presId="urn:microsoft.com/office/officeart/2005/8/layout/hList9"/>
    <dgm:cxn modelId="{7F06A9D7-9E4C-4F94-AA4D-117E4A63E6EA}" type="presParOf" srcId="{F87C0436-A26B-4FC0-89D1-CD57DFBF545E}" destId="{2539936E-B2B9-4FF8-9FEE-C44AA848AF5D}" srcOrd="0" destOrd="0" presId="urn:microsoft.com/office/officeart/2005/8/layout/hList9"/>
    <dgm:cxn modelId="{2F2AB400-591D-49BE-9F7A-4D5E80C5A79D}" type="presParOf" srcId="{F87C0436-A26B-4FC0-89D1-CD57DFBF545E}" destId="{7E083E28-5C2A-427A-80DE-8721FF7E1784}" srcOrd="1" destOrd="0" presId="urn:microsoft.com/office/officeart/2005/8/layout/hList9"/>
    <dgm:cxn modelId="{515F8858-340D-4315-8C45-F42FE795F171}" type="presParOf" srcId="{2065DAE4-BD02-45D8-987A-DDAAE5F417A0}" destId="{6DA09FA5-F08D-4F43-B2F8-5BB7717BE13D}" srcOrd="2" destOrd="0" presId="urn:microsoft.com/office/officeart/2005/8/layout/hList9"/>
    <dgm:cxn modelId="{72A302E5-1321-47FF-A657-F312E852F454}" type="presParOf" srcId="{6DA09FA5-F08D-4F43-B2F8-5BB7717BE13D}" destId="{DBFA399C-D93C-430F-B773-98E732CCD509}" srcOrd="0" destOrd="0" presId="urn:microsoft.com/office/officeart/2005/8/layout/hList9"/>
    <dgm:cxn modelId="{6AE34212-8617-4215-A0B4-74C6E1A974A2}" type="presParOf" srcId="{6DA09FA5-F08D-4F43-B2F8-5BB7717BE13D}" destId="{7E5AD4D2-DC0F-4B79-81DD-41E2D269823C}" srcOrd="1" destOrd="0" presId="urn:microsoft.com/office/officeart/2005/8/layout/hList9"/>
    <dgm:cxn modelId="{67D2FCEA-30A7-4BE0-BA55-0682FA9D5389}" type="presParOf" srcId="{D2EE4C2D-689F-4BB9-BFA0-952AF437DA50}" destId="{3A2C84D8-7234-423C-BA96-5DF99F48CC25}" srcOrd="7" destOrd="0" presId="urn:microsoft.com/office/officeart/2005/8/layout/hList9"/>
    <dgm:cxn modelId="{2AE9E963-929C-4CF0-967A-B761F1D99D0B}" type="presParOf" srcId="{D2EE4C2D-689F-4BB9-BFA0-952AF437DA50}" destId="{2B494A76-EDD4-4BA3-AE20-B3082A7C5259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952DE-54E6-4CDC-A823-65E1C365D5E4}">
      <dsp:nvSpPr>
        <dsp:cNvPr id="0" name=""/>
        <dsp:cNvSpPr/>
      </dsp:nvSpPr>
      <dsp:spPr>
        <a:xfrm>
          <a:off x="1355724" y="1354349"/>
          <a:ext cx="2539007" cy="1693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3144" rIns="263144" bIns="263144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solidFill>
                <a:srgbClr val="FF0000"/>
              </a:solidFill>
            </a:rPr>
            <a:t>Structure</a:t>
          </a:r>
        </a:p>
      </dsp:txBody>
      <dsp:txXfrm>
        <a:off x="1761966" y="1354349"/>
        <a:ext cx="2132766" cy="1693518"/>
      </dsp:txXfrm>
    </dsp:sp>
    <dsp:sp modelId="{B3D84474-66A8-46A1-9E92-0DAFC95CAD04}">
      <dsp:nvSpPr>
        <dsp:cNvPr id="0" name=""/>
        <dsp:cNvSpPr/>
      </dsp:nvSpPr>
      <dsp:spPr>
        <a:xfrm>
          <a:off x="1355724" y="3047867"/>
          <a:ext cx="2539007" cy="1693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3144" rIns="263144" bIns="263144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Scientific content</a:t>
          </a:r>
        </a:p>
      </dsp:txBody>
      <dsp:txXfrm>
        <a:off x="1761966" y="3047867"/>
        <a:ext cx="2132766" cy="1693518"/>
      </dsp:txXfrm>
    </dsp:sp>
    <dsp:sp modelId="{A2F05A20-5121-4D2F-8950-FED928419725}">
      <dsp:nvSpPr>
        <dsp:cNvPr id="0" name=""/>
        <dsp:cNvSpPr/>
      </dsp:nvSpPr>
      <dsp:spPr>
        <a:xfrm>
          <a:off x="1587" y="677280"/>
          <a:ext cx="1692671" cy="1692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What</a:t>
          </a:r>
        </a:p>
      </dsp:txBody>
      <dsp:txXfrm>
        <a:off x="249473" y="925166"/>
        <a:ext cx="1196899" cy="1196899"/>
      </dsp:txXfrm>
    </dsp:sp>
    <dsp:sp modelId="{2539936E-B2B9-4FF8-9FEE-C44AA848AF5D}">
      <dsp:nvSpPr>
        <dsp:cNvPr id="0" name=""/>
        <dsp:cNvSpPr/>
      </dsp:nvSpPr>
      <dsp:spPr>
        <a:xfrm>
          <a:off x="5587404" y="1354349"/>
          <a:ext cx="2539007" cy="1693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3144" rIns="263144" bIns="263144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Format</a:t>
          </a:r>
        </a:p>
      </dsp:txBody>
      <dsp:txXfrm>
        <a:off x="5993645" y="1354349"/>
        <a:ext cx="2132766" cy="1693518"/>
      </dsp:txXfrm>
    </dsp:sp>
    <dsp:sp modelId="{DBFA399C-D93C-430F-B773-98E732CCD509}">
      <dsp:nvSpPr>
        <dsp:cNvPr id="0" name=""/>
        <dsp:cNvSpPr/>
      </dsp:nvSpPr>
      <dsp:spPr>
        <a:xfrm>
          <a:off x="5587404" y="3047867"/>
          <a:ext cx="2539007" cy="1693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3144" rIns="263144" bIns="263144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Grammar</a:t>
          </a:r>
        </a:p>
      </dsp:txBody>
      <dsp:txXfrm>
        <a:off x="5993645" y="3047867"/>
        <a:ext cx="2132766" cy="1693518"/>
      </dsp:txXfrm>
    </dsp:sp>
    <dsp:sp modelId="{2B494A76-EDD4-4BA3-AE20-B3082A7C5259}">
      <dsp:nvSpPr>
        <dsp:cNvPr id="0" name=""/>
        <dsp:cNvSpPr/>
      </dsp:nvSpPr>
      <dsp:spPr>
        <a:xfrm>
          <a:off x="4233267" y="677280"/>
          <a:ext cx="1692671" cy="1692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How</a:t>
          </a:r>
        </a:p>
      </dsp:txBody>
      <dsp:txXfrm>
        <a:off x="4481153" y="925166"/>
        <a:ext cx="1196899" cy="11968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952DE-54E6-4CDC-A823-65E1C365D5E4}">
      <dsp:nvSpPr>
        <dsp:cNvPr id="0" name=""/>
        <dsp:cNvSpPr/>
      </dsp:nvSpPr>
      <dsp:spPr>
        <a:xfrm>
          <a:off x="1355724" y="1354349"/>
          <a:ext cx="2539007" cy="1693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3144" rIns="263144" bIns="263144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solidFill>
                <a:schemeClr val="tx1"/>
              </a:solidFill>
            </a:rPr>
            <a:t>Structure</a:t>
          </a:r>
        </a:p>
      </dsp:txBody>
      <dsp:txXfrm>
        <a:off x="1761966" y="1354349"/>
        <a:ext cx="2132766" cy="1693518"/>
      </dsp:txXfrm>
    </dsp:sp>
    <dsp:sp modelId="{B3D84474-66A8-46A1-9E92-0DAFC95CAD04}">
      <dsp:nvSpPr>
        <dsp:cNvPr id="0" name=""/>
        <dsp:cNvSpPr/>
      </dsp:nvSpPr>
      <dsp:spPr>
        <a:xfrm>
          <a:off x="1355724" y="3047867"/>
          <a:ext cx="2539007" cy="1693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3144" rIns="263144" bIns="263144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solidFill>
                <a:schemeClr val="tx1"/>
              </a:solidFill>
            </a:rPr>
            <a:t>Scientific content</a:t>
          </a:r>
        </a:p>
      </dsp:txBody>
      <dsp:txXfrm>
        <a:off x="1761966" y="3047867"/>
        <a:ext cx="2132766" cy="1693518"/>
      </dsp:txXfrm>
    </dsp:sp>
    <dsp:sp modelId="{A2F05A20-5121-4D2F-8950-FED928419725}">
      <dsp:nvSpPr>
        <dsp:cNvPr id="0" name=""/>
        <dsp:cNvSpPr/>
      </dsp:nvSpPr>
      <dsp:spPr>
        <a:xfrm>
          <a:off x="1587" y="677280"/>
          <a:ext cx="1692671" cy="1692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What</a:t>
          </a:r>
        </a:p>
      </dsp:txBody>
      <dsp:txXfrm>
        <a:off x="249473" y="925166"/>
        <a:ext cx="1196899" cy="1196899"/>
      </dsp:txXfrm>
    </dsp:sp>
    <dsp:sp modelId="{2539936E-B2B9-4FF8-9FEE-C44AA848AF5D}">
      <dsp:nvSpPr>
        <dsp:cNvPr id="0" name=""/>
        <dsp:cNvSpPr/>
      </dsp:nvSpPr>
      <dsp:spPr>
        <a:xfrm>
          <a:off x="5587404" y="1354349"/>
          <a:ext cx="2539007" cy="1693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3144" rIns="263144" bIns="263144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solidFill>
                <a:schemeClr val="tx1"/>
              </a:solidFill>
            </a:rPr>
            <a:t>Format</a:t>
          </a:r>
        </a:p>
      </dsp:txBody>
      <dsp:txXfrm>
        <a:off x="5993645" y="1354349"/>
        <a:ext cx="2132766" cy="1693518"/>
      </dsp:txXfrm>
    </dsp:sp>
    <dsp:sp modelId="{DBFA399C-D93C-430F-B773-98E732CCD509}">
      <dsp:nvSpPr>
        <dsp:cNvPr id="0" name=""/>
        <dsp:cNvSpPr/>
      </dsp:nvSpPr>
      <dsp:spPr>
        <a:xfrm>
          <a:off x="5587404" y="3047867"/>
          <a:ext cx="2539007" cy="1693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3144" rIns="263144" bIns="263144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solidFill>
                <a:srgbClr val="FF0000"/>
              </a:solidFill>
            </a:rPr>
            <a:t>Grammar</a:t>
          </a:r>
        </a:p>
      </dsp:txBody>
      <dsp:txXfrm>
        <a:off x="5993645" y="3047867"/>
        <a:ext cx="2132766" cy="1693518"/>
      </dsp:txXfrm>
    </dsp:sp>
    <dsp:sp modelId="{2B494A76-EDD4-4BA3-AE20-B3082A7C5259}">
      <dsp:nvSpPr>
        <dsp:cNvPr id="0" name=""/>
        <dsp:cNvSpPr/>
      </dsp:nvSpPr>
      <dsp:spPr>
        <a:xfrm>
          <a:off x="4233267" y="677280"/>
          <a:ext cx="1692671" cy="1692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How</a:t>
          </a:r>
        </a:p>
      </dsp:txBody>
      <dsp:txXfrm>
        <a:off x="4481153" y="925166"/>
        <a:ext cx="1196899" cy="11968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67A45-3832-4086-B76F-62264E06D8DD}">
      <dsp:nvSpPr>
        <dsp:cNvPr id="0" name=""/>
        <dsp:cNvSpPr/>
      </dsp:nvSpPr>
      <dsp:spPr>
        <a:xfrm>
          <a:off x="3505516" y="282836"/>
          <a:ext cx="3655123" cy="365512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Sent. Length</a:t>
          </a:r>
        </a:p>
      </dsp:txBody>
      <dsp:txXfrm>
        <a:off x="5431853" y="1057375"/>
        <a:ext cx="1305401" cy="1087834"/>
      </dsp:txXfrm>
    </dsp:sp>
    <dsp:sp modelId="{AC725515-E53D-4FA0-BE72-D73956458A22}">
      <dsp:nvSpPr>
        <dsp:cNvPr id="0" name=""/>
        <dsp:cNvSpPr/>
      </dsp:nvSpPr>
      <dsp:spPr>
        <a:xfrm>
          <a:off x="3430238" y="413377"/>
          <a:ext cx="3655123" cy="365512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Paragraphs</a:t>
          </a:r>
        </a:p>
      </dsp:txBody>
      <dsp:txXfrm>
        <a:off x="4300505" y="2784856"/>
        <a:ext cx="1958102" cy="957294"/>
      </dsp:txXfrm>
    </dsp:sp>
    <dsp:sp modelId="{E62E95DD-0B30-4D39-9382-D8F3109C9586}">
      <dsp:nvSpPr>
        <dsp:cNvPr id="0" name=""/>
        <dsp:cNvSpPr/>
      </dsp:nvSpPr>
      <dsp:spPr>
        <a:xfrm>
          <a:off x="3354959" y="282836"/>
          <a:ext cx="3655123" cy="365512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Tenses</a:t>
          </a:r>
        </a:p>
      </dsp:txBody>
      <dsp:txXfrm>
        <a:off x="3778345" y="1057375"/>
        <a:ext cx="1305401" cy="1087834"/>
      </dsp:txXfrm>
    </dsp:sp>
    <dsp:sp modelId="{5FE81449-CFEA-41C3-B607-296D43F64424}">
      <dsp:nvSpPr>
        <dsp:cNvPr id="0" name=""/>
        <dsp:cNvSpPr/>
      </dsp:nvSpPr>
      <dsp:spPr>
        <a:xfrm>
          <a:off x="3279548" y="56567"/>
          <a:ext cx="4107663" cy="410766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FBD78-1B49-42A4-B0AB-1FC17E18EA38}">
      <dsp:nvSpPr>
        <dsp:cNvPr id="0" name=""/>
        <dsp:cNvSpPr/>
      </dsp:nvSpPr>
      <dsp:spPr>
        <a:xfrm>
          <a:off x="3203968" y="186876"/>
          <a:ext cx="4107663" cy="410766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385C7-0432-46BA-B0B8-C73D470C0B49}">
      <dsp:nvSpPr>
        <dsp:cNvPr id="0" name=""/>
        <dsp:cNvSpPr/>
      </dsp:nvSpPr>
      <dsp:spPr>
        <a:xfrm>
          <a:off x="3128388" y="56567"/>
          <a:ext cx="4107663" cy="410766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DCB69-1488-41A7-8958-CD1FB01BAE53}">
      <dsp:nvSpPr>
        <dsp:cNvPr id="0" name=""/>
        <dsp:cNvSpPr/>
      </dsp:nvSpPr>
      <dsp:spPr>
        <a:xfrm>
          <a:off x="4130761" y="1008"/>
          <a:ext cx="2254076" cy="1127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Length </a:t>
          </a:r>
        </a:p>
      </dsp:txBody>
      <dsp:txXfrm>
        <a:off x="4163771" y="34018"/>
        <a:ext cx="2188056" cy="1061018"/>
      </dsp:txXfrm>
    </dsp:sp>
    <dsp:sp modelId="{5BBC813C-A43B-4336-88DA-ABF00ADAC6F6}">
      <dsp:nvSpPr>
        <dsp:cNvPr id="0" name=""/>
        <dsp:cNvSpPr/>
      </dsp:nvSpPr>
      <dsp:spPr>
        <a:xfrm rot="3600000">
          <a:off x="5601314" y="1978437"/>
          <a:ext cx="1173356" cy="39446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719653" y="2057330"/>
        <a:ext cx="936678" cy="236677"/>
      </dsp:txXfrm>
    </dsp:sp>
    <dsp:sp modelId="{98C4D40B-6680-448F-9ACF-B819EA32680D}">
      <dsp:nvSpPr>
        <dsp:cNvPr id="0" name=""/>
        <dsp:cNvSpPr/>
      </dsp:nvSpPr>
      <dsp:spPr>
        <a:xfrm>
          <a:off x="5991147" y="3223291"/>
          <a:ext cx="2254076" cy="1127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Organization</a:t>
          </a:r>
        </a:p>
      </dsp:txBody>
      <dsp:txXfrm>
        <a:off x="6024157" y="3256301"/>
        <a:ext cx="2188056" cy="1061018"/>
      </dsp:txXfrm>
    </dsp:sp>
    <dsp:sp modelId="{4010A75F-94CA-4785-866C-036620ABFA7C}">
      <dsp:nvSpPr>
        <dsp:cNvPr id="0" name=""/>
        <dsp:cNvSpPr/>
      </dsp:nvSpPr>
      <dsp:spPr>
        <a:xfrm rot="10800000">
          <a:off x="4671121" y="3589579"/>
          <a:ext cx="1173356" cy="39446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4789460" y="3668472"/>
        <a:ext cx="936678" cy="236677"/>
      </dsp:txXfrm>
    </dsp:sp>
    <dsp:sp modelId="{75CC1428-6557-4BCB-9E05-0587BA94EF7B}">
      <dsp:nvSpPr>
        <dsp:cNvPr id="0" name=""/>
        <dsp:cNvSpPr/>
      </dsp:nvSpPr>
      <dsp:spPr>
        <a:xfrm>
          <a:off x="2270375" y="3223291"/>
          <a:ext cx="2254076" cy="1127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Structure</a:t>
          </a:r>
        </a:p>
      </dsp:txBody>
      <dsp:txXfrm>
        <a:off x="2303385" y="3256301"/>
        <a:ext cx="2188056" cy="1061018"/>
      </dsp:txXfrm>
    </dsp:sp>
    <dsp:sp modelId="{39EA9D55-D61D-4210-A244-2691E6A9E282}">
      <dsp:nvSpPr>
        <dsp:cNvPr id="0" name=""/>
        <dsp:cNvSpPr/>
      </dsp:nvSpPr>
      <dsp:spPr>
        <a:xfrm rot="18000000">
          <a:off x="3740928" y="1978437"/>
          <a:ext cx="1173356" cy="39446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859267" y="2057330"/>
        <a:ext cx="936678" cy="2366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8EC28-C44E-4528-92DB-EBBECA7096BC}">
      <dsp:nvSpPr>
        <dsp:cNvPr id="0" name=""/>
        <dsp:cNvSpPr/>
      </dsp:nvSpPr>
      <dsp:spPr>
        <a:xfrm>
          <a:off x="0" y="0"/>
          <a:ext cx="67837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6EE8F-2152-4DFC-A265-CA5D31EDFBDC}">
      <dsp:nvSpPr>
        <dsp:cNvPr id="0" name=""/>
        <dsp:cNvSpPr/>
      </dsp:nvSpPr>
      <dsp:spPr>
        <a:xfrm>
          <a:off x="0" y="0"/>
          <a:ext cx="1356750" cy="3423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0" y="0"/>
        <a:ext cx="1356750" cy="3423268"/>
      </dsp:txXfrm>
    </dsp:sp>
    <dsp:sp modelId="{C244BF3E-080A-46EC-A58A-E0EF0B1C9B0B}">
      <dsp:nvSpPr>
        <dsp:cNvPr id="0" name=""/>
        <dsp:cNvSpPr/>
      </dsp:nvSpPr>
      <dsp:spPr>
        <a:xfrm>
          <a:off x="1458506" y="32260"/>
          <a:ext cx="5325246" cy="645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Background</a:t>
          </a:r>
        </a:p>
      </dsp:txBody>
      <dsp:txXfrm>
        <a:off x="1458506" y="32260"/>
        <a:ext cx="5325246" cy="645205"/>
      </dsp:txXfrm>
    </dsp:sp>
    <dsp:sp modelId="{289CC004-38DF-4915-917D-C6ED89594D0E}">
      <dsp:nvSpPr>
        <dsp:cNvPr id="0" name=""/>
        <dsp:cNvSpPr/>
      </dsp:nvSpPr>
      <dsp:spPr>
        <a:xfrm>
          <a:off x="1356750" y="677466"/>
          <a:ext cx="54270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BCFDC4-3EC2-4064-974A-E80D0CDBF505}">
      <dsp:nvSpPr>
        <dsp:cNvPr id="0" name=""/>
        <dsp:cNvSpPr/>
      </dsp:nvSpPr>
      <dsp:spPr>
        <a:xfrm>
          <a:off x="1458506" y="709726"/>
          <a:ext cx="5325246" cy="645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Objectives</a:t>
          </a:r>
        </a:p>
      </dsp:txBody>
      <dsp:txXfrm>
        <a:off x="1458506" y="709726"/>
        <a:ext cx="5325246" cy="645205"/>
      </dsp:txXfrm>
    </dsp:sp>
    <dsp:sp modelId="{922923DA-F7F1-467C-B9CC-675D702B4EA4}">
      <dsp:nvSpPr>
        <dsp:cNvPr id="0" name=""/>
        <dsp:cNvSpPr/>
      </dsp:nvSpPr>
      <dsp:spPr>
        <a:xfrm>
          <a:off x="1356750" y="1354932"/>
          <a:ext cx="54270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74804-CE09-491B-8577-A4115E4B4FF7}">
      <dsp:nvSpPr>
        <dsp:cNvPr id="0" name=""/>
        <dsp:cNvSpPr/>
      </dsp:nvSpPr>
      <dsp:spPr>
        <a:xfrm>
          <a:off x="1458506" y="1387192"/>
          <a:ext cx="5325246" cy="645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Methods </a:t>
          </a:r>
        </a:p>
      </dsp:txBody>
      <dsp:txXfrm>
        <a:off x="1458506" y="1387192"/>
        <a:ext cx="5325246" cy="645205"/>
      </dsp:txXfrm>
    </dsp:sp>
    <dsp:sp modelId="{5185F0DB-7564-4378-B3A9-46552F5D42C2}">
      <dsp:nvSpPr>
        <dsp:cNvPr id="0" name=""/>
        <dsp:cNvSpPr/>
      </dsp:nvSpPr>
      <dsp:spPr>
        <a:xfrm>
          <a:off x="1356750" y="2032398"/>
          <a:ext cx="54270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C79716-6E2A-4496-B70E-ABCBC790CC0B}">
      <dsp:nvSpPr>
        <dsp:cNvPr id="0" name=""/>
        <dsp:cNvSpPr/>
      </dsp:nvSpPr>
      <dsp:spPr>
        <a:xfrm>
          <a:off x="1458506" y="2064658"/>
          <a:ext cx="5325246" cy="645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Results</a:t>
          </a:r>
        </a:p>
      </dsp:txBody>
      <dsp:txXfrm>
        <a:off x="1458506" y="2064658"/>
        <a:ext cx="5325246" cy="645205"/>
      </dsp:txXfrm>
    </dsp:sp>
    <dsp:sp modelId="{478A12EE-5789-46EB-9649-4AD5F5577C08}">
      <dsp:nvSpPr>
        <dsp:cNvPr id="0" name=""/>
        <dsp:cNvSpPr/>
      </dsp:nvSpPr>
      <dsp:spPr>
        <a:xfrm>
          <a:off x="1356750" y="2709864"/>
          <a:ext cx="54270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350ABA-4706-46B7-9814-4ED8B5CDEEDB}">
      <dsp:nvSpPr>
        <dsp:cNvPr id="0" name=""/>
        <dsp:cNvSpPr/>
      </dsp:nvSpPr>
      <dsp:spPr>
        <a:xfrm>
          <a:off x="1458506" y="2742124"/>
          <a:ext cx="5325246" cy="645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Conclusion</a:t>
          </a:r>
        </a:p>
      </dsp:txBody>
      <dsp:txXfrm>
        <a:off x="1458506" y="2742124"/>
        <a:ext cx="5325246" cy="645205"/>
      </dsp:txXfrm>
    </dsp:sp>
    <dsp:sp modelId="{2BC47B2D-5116-4722-A5FA-258B290FD760}">
      <dsp:nvSpPr>
        <dsp:cNvPr id="0" name=""/>
        <dsp:cNvSpPr/>
      </dsp:nvSpPr>
      <dsp:spPr>
        <a:xfrm>
          <a:off x="1356750" y="3387330"/>
          <a:ext cx="54270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D9438-FEC5-4D90-A13E-74C34CAAE5AE}">
      <dsp:nvSpPr>
        <dsp:cNvPr id="0" name=""/>
        <dsp:cNvSpPr/>
      </dsp:nvSpPr>
      <dsp:spPr>
        <a:xfrm rot="5400000">
          <a:off x="1432076" y="889668"/>
          <a:ext cx="781322" cy="88950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9F6A32-C92A-422E-B718-CBADB4E0EDC3}">
      <dsp:nvSpPr>
        <dsp:cNvPr id="0" name=""/>
        <dsp:cNvSpPr/>
      </dsp:nvSpPr>
      <dsp:spPr>
        <a:xfrm>
          <a:off x="1225073" y="23557"/>
          <a:ext cx="1315287" cy="92065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Background, concepts</a:t>
          </a:r>
        </a:p>
      </dsp:txBody>
      <dsp:txXfrm>
        <a:off x="1270024" y="68508"/>
        <a:ext cx="1225385" cy="830756"/>
      </dsp:txXfrm>
    </dsp:sp>
    <dsp:sp modelId="{81B8E54B-E4F6-4300-984D-EB75648F24C3}">
      <dsp:nvSpPr>
        <dsp:cNvPr id="0" name=""/>
        <dsp:cNvSpPr/>
      </dsp:nvSpPr>
      <dsp:spPr>
        <a:xfrm>
          <a:off x="2540360" y="111362"/>
          <a:ext cx="956614" cy="744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/>
        </a:p>
      </dsp:txBody>
      <dsp:txXfrm>
        <a:off x="2540360" y="111362"/>
        <a:ext cx="956614" cy="744116"/>
      </dsp:txXfrm>
    </dsp:sp>
    <dsp:sp modelId="{2ED717CC-E379-4F4C-87CC-7F1FC8E02927}">
      <dsp:nvSpPr>
        <dsp:cNvPr id="0" name=""/>
        <dsp:cNvSpPr/>
      </dsp:nvSpPr>
      <dsp:spPr>
        <a:xfrm rot="5400000">
          <a:off x="2522588" y="1923871"/>
          <a:ext cx="781322" cy="88950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85FC01-A0A8-472F-B5D8-C570B5B034CF}">
      <dsp:nvSpPr>
        <dsp:cNvPr id="0" name=""/>
        <dsp:cNvSpPr/>
      </dsp:nvSpPr>
      <dsp:spPr>
        <a:xfrm>
          <a:off x="2315585" y="1057760"/>
          <a:ext cx="1315287" cy="92065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Current Knowledge </a:t>
          </a:r>
        </a:p>
      </dsp:txBody>
      <dsp:txXfrm>
        <a:off x="2360536" y="1102711"/>
        <a:ext cx="1225385" cy="830756"/>
      </dsp:txXfrm>
    </dsp:sp>
    <dsp:sp modelId="{8607B9F1-A19E-4DFF-B7FD-0E673C13B048}">
      <dsp:nvSpPr>
        <dsp:cNvPr id="0" name=""/>
        <dsp:cNvSpPr/>
      </dsp:nvSpPr>
      <dsp:spPr>
        <a:xfrm>
          <a:off x="3630873" y="1145565"/>
          <a:ext cx="956614" cy="744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/>
        </a:p>
      </dsp:txBody>
      <dsp:txXfrm>
        <a:off x="3630873" y="1145565"/>
        <a:ext cx="956614" cy="744116"/>
      </dsp:txXfrm>
    </dsp:sp>
    <dsp:sp modelId="{C281497F-5A74-4EC4-B155-18F4B45FADC1}">
      <dsp:nvSpPr>
        <dsp:cNvPr id="0" name=""/>
        <dsp:cNvSpPr/>
      </dsp:nvSpPr>
      <dsp:spPr>
        <a:xfrm rot="5400000">
          <a:off x="3613101" y="2958075"/>
          <a:ext cx="781322" cy="88950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06EA7-66FB-4FB2-890C-77025A286BE0}">
      <dsp:nvSpPr>
        <dsp:cNvPr id="0" name=""/>
        <dsp:cNvSpPr/>
      </dsp:nvSpPr>
      <dsp:spPr>
        <a:xfrm>
          <a:off x="3406098" y="2091963"/>
          <a:ext cx="1315287" cy="92065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Gaps</a:t>
          </a:r>
        </a:p>
      </dsp:txBody>
      <dsp:txXfrm>
        <a:off x="3451049" y="2136914"/>
        <a:ext cx="1225385" cy="830756"/>
      </dsp:txXfrm>
    </dsp:sp>
    <dsp:sp modelId="{1CA551F7-D37A-4789-B947-6410F2F2870D}">
      <dsp:nvSpPr>
        <dsp:cNvPr id="0" name=""/>
        <dsp:cNvSpPr/>
      </dsp:nvSpPr>
      <dsp:spPr>
        <a:xfrm>
          <a:off x="4721386" y="2179769"/>
          <a:ext cx="956614" cy="744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</dsp:txBody>
      <dsp:txXfrm>
        <a:off x="4721386" y="2179769"/>
        <a:ext cx="956614" cy="744116"/>
      </dsp:txXfrm>
    </dsp:sp>
    <dsp:sp modelId="{42C965B0-79E6-40F8-8BEB-13FD7C3D9F80}">
      <dsp:nvSpPr>
        <dsp:cNvPr id="0" name=""/>
        <dsp:cNvSpPr/>
      </dsp:nvSpPr>
      <dsp:spPr>
        <a:xfrm>
          <a:off x="4496611" y="3126166"/>
          <a:ext cx="1315287" cy="92065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Hypothesis, objectives</a:t>
          </a:r>
        </a:p>
      </dsp:txBody>
      <dsp:txXfrm>
        <a:off x="4541562" y="3171117"/>
        <a:ext cx="1225385" cy="8307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D9438-FEC5-4D90-A13E-74C34CAAE5AE}">
      <dsp:nvSpPr>
        <dsp:cNvPr id="0" name=""/>
        <dsp:cNvSpPr/>
      </dsp:nvSpPr>
      <dsp:spPr>
        <a:xfrm rot="5400000">
          <a:off x="1432076" y="889668"/>
          <a:ext cx="781322" cy="88950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9F6A32-C92A-422E-B718-CBADB4E0EDC3}">
      <dsp:nvSpPr>
        <dsp:cNvPr id="0" name=""/>
        <dsp:cNvSpPr/>
      </dsp:nvSpPr>
      <dsp:spPr>
        <a:xfrm>
          <a:off x="1225073" y="23557"/>
          <a:ext cx="1315287" cy="92065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Design</a:t>
          </a:r>
        </a:p>
      </dsp:txBody>
      <dsp:txXfrm>
        <a:off x="1270024" y="68508"/>
        <a:ext cx="1225385" cy="830756"/>
      </dsp:txXfrm>
    </dsp:sp>
    <dsp:sp modelId="{81B8E54B-E4F6-4300-984D-EB75648F24C3}">
      <dsp:nvSpPr>
        <dsp:cNvPr id="0" name=""/>
        <dsp:cNvSpPr/>
      </dsp:nvSpPr>
      <dsp:spPr>
        <a:xfrm>
          <a:off x="2540360" y="111362"/>
          <a:ext cx="956614" cy="744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/>
        </a:p>
      </dsp:txBody>
      <dsp:txXfrm>
        <a:off x="2540360" y="111362"/>
        <a:ext cx="956614" cy="744116"/>
      </dsp:txXfrm>
    </dsp:sp>
    <dsp:sp modelId="{2ED717CC-E379-4F4C-87CC-7F1FC8E02927}">
      <dsp:nvSpPr>
        <dsp:cNvPr id="0" name=""/>
        <dsp:cNvSpPr/>
      </dsp:nvSpPr>
      <dsp:spPr>
        <a:xfrm rot="5400000">
          <a:off x="2522588" y="1923871"/>
          <a:ext cx="781322" cy="88950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85FC01-A0A8-472F-B5D8-C570B5B034CF}">
      <dsp:nvSpPr>
        <dsp:cNvPr id="0" name=""/>
        <dsp:cNvSpPr/>
      </dsp:nvSpPr>
      <dsp:spPr>
        <a:xfrm>
          <a:off x="2315585" y="1057760"/>
          <a:ext cx="1315287" cy="92065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Population</a:t>
          </a:r>
        </a:p>
      </dsp:txBody>
      <dsp:txXfrm>
        <a:off x="2360536" y="1102711"/>
        <a:ext cx="1225385" cy="830756"/>
      </dsp:txXfrm>
    </dsp:sp>
    <dsp:sp modelId="{8607B9F1-A19E-4DFF-B7FD-0E673C13B048}">
      <dsp:nvSpPr>
        <dsp:cNvPr id="0" name=""/>
        <dsp:cNvSpPr/>
      </dsp:nvSpPr>
      <dsp:spPr>
        <a:xfrm>
          <a:off x="3630873" y="1145565"/>
          <a:ext cx="956614" cy="744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/>
        </a:p>
      </dsp:txBody>
      <dsp:txXfrm>
        <a:off x="3630873" y="1145565"/>
        <a:ext cx="956614" cy="744116"/>
      </dsp:txXfrm>
    </dsp:sp>
    <dsp:sp modelId="{C281497F-5A74-4EC4-B155-18F4B45FADC1}">
      <dsp:nvSpPr>
        <dsp:cNvPr id="0" name=""/>
        <dsp:cNvSpPr/>
      </dsp:nvSpPr>
      <dsp:spPr>
        <a:xfrm rot="5400000">
          <a:off x="3613101" y="2958075"/>
          <a:ext cx="781322" cy="88950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06EA7-66FB-4FB2-890C-77025A286BE0}">
      <dsp:nvSpPr>
        <dsp:cNvPr id="0" name=""/>
        <dsp:cNvSpPr/>
      </dsp:nvSpPr>
      <dsp:spPr>
        <a:xfrm>
          <a:off x="3406098" y="2091963"/>
          <a:ext cx="1315287" cy="92065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Data Collection</a:t>
          </a:r>
        </a:p>
      </dsp:txBody>
      <dsp:txXfrm>
        <a:off x="3451049" y="2136914"/>
        <a:ext cx="1225385" cy="830756"/>
      </dsp:txXfrm>
    </dsp:sp>
    <dsp:sp modelId="{1CA551F7-D37A-4789-B947-6410F2F2870D}">
      <dsp:nvSpPr>
        <dsp:cNvPr id="0" name=""/>
        <dsp:cNvSpPr/>
      </dsp:nvSpPr>
      <dsp:spPr>
        <a:xfrm>
          <a:off x="4721386" y="2179769"/>
          <a:ext cx="956614" cy="744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</dsp:txBody>
      <dsp:txXfrm>
        <a:off x="4721386" y="2179769"/>
        <a:ext cx="956614" cy="744116"/>
      </dsp:txXfrm>
    </dsp:sp>
    <dsp:sp modelId="{42C965B0-79E6-40F8-8BEB-13FD7C3D9F80}">
      <dsp:nvSpPr>
        <dsp:cNvPr id="0" name=""/>
        <dsp:cNvSpPr/>
      </dsp:nvSpPr>
      <dsp:spPr>
        <a:xfrm>
          <a:off x="4496611" y="3126166"/>
          <a:ext cx="1315287" cy="92065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Data Analysis</a:t>
          </a:r>
        </a:p>
      </dsp:txBody>
      <dsp:txXfrm>
        <a:off x="4541562" y="3171117"/>
        <a:ext cx="1225385" cy="8307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DA048-9AEB-4066-B8A1-DAD90A93A05A}">
      <dsp:nvSpPr>
        <dsp:cNvPr id="0" name=""/>
        <dsp:cNvSpPr/>
      </dsp:nvSpPr>
      <dsp:spPr>
        <a:xfrm>
          <a:off x="3326220" y="0"/>
          <a:ext cx="2043171" cy="204337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9ED06-1CE4-4A0A-B94C-A532FA94719D}">
      <dsp:nvSpPr>
        <dsp:cNvPr id="0" name=""/>
        <dsp:cNvSpPr/>
      </dsp:nvSpPr>
      <dsp:spPr>
        <a:xfrm>
          <a:off x="3777319" y="739648"/>
          <a:ext cx="1140205" cy="570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Baseline</a:t>
          </a:r>
        </a:p>
      </dsp:txBody>
      <dsp:txXfrm>
        <a:off x="3777319" y="739648"/>
        <a:ext cx="1140205" cy="570043"/>
      </dsp:txXfrm>
    </dsp:sp>
    <dsp:sp modelId="{BE66358C-885D-4E82-A819-B5F088D29A8F}">
      <dsp:nvSpPr>
        <dsp:cNvPr id="0" name=""/>
        <dsp:cNvSpPr/>
      </dsp:nvSpPr>
      <dsp:spPr>
        <a:xfrm>
          <a:off x="2758608" y="1174225"/>
          <a:ext cx="2043171" cy="204337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7BC82-A45E-4EAB-9CDD-2BBCC44D6E8C}">
      <dsp:nvSpPr>
        <dsp:cNvPr id="0" name=""/>
        <dsp:cNvSpPr/>
      </dsp:nvSpPr>
      <dsp:spPr>
        <a:xfrm>
          <a:off x="3207408" y="1916040"/>
          <a:ext cx="1140205" cy="570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Descriptive</a:t>
          </a:r>
        </a:p>
      </dsp:txBody>
      <dsp:txXfrm>
        <a:off x="3207408" y="1916040"/>
        <a:ext cx="1140205" cy="570043"/>
      </dsp:txXfrm>
    </dsp:sp>
    <dsp:sp modelId="{0AA1360F-7E36-4EE3-87BC-BCDCA6E9B1D8}">
      <dsp:nvSpPr>
        <dsp:cNvPr id="0" name=""/>
        <dsp:cNvSpPr/>
      </dsp:nvSpPr>
      <dsp:spPr>
        <a:xfrm>
          <a:off x="3326220" y="2352785"/>
          <a:ext cx="2043171" cy="204337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66305-2FD0-4776-84E6-E162AE185831}">
      <dsp:nvSpPr>
        <dsp:cNvPr id="0" name=""/>
        <dsp:cNvSpPr/>
      </dsp:nvSpPr>
      <dsp:spPr>
        <a:xfrm>
          <a:off x="3777319" y="3092433"/>
          <a:ext cx="1140205" cy="570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Analytic</a:t>
          </a:r>
        </a:p>
      </dsp:txBody>
      <dsp:txXfrm>
        <a:off x="3777319" y="3092433"/>
        <a:ext cx="1140205" cy="570043"/>
      </dsp:txXfrm>
    </dsp:sp>
    <dsp:sp modelId="{2B2A9964-E49B-44D8-B7EB-84401EBE3925}">
      <dsp:nvSpPr>
        <dsp:cNvPr id="0" name=""/>
        <dsp:cNvSpPr/>
      </dsp:nvSpPr>
      <dsp:spPr>
        <a:xfrm>
          <a:off x="2904248" y="3662477"/>
          <a:ext cx="1755341" cy="1756189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7F11B-8C4E-4814-80F7-B6E0C05E62F0}">
      <dsp:nvSpPr>
        <dsp:cNvPr id="0" name=""/>
        <dsp:cNvSpPr/>
      </dsp:nvSpPr>
      <dsp:spPr>
        <a:xfrm>
          <a:off x="3207408" y="4268825"/>
          <a:ext cx="1140205" cy="570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Outcomes</a:t>
          </a:r>
        </a:p>
      </dsp:txBody>
      <dsp:txXfrm>
        <a:off x="3207408" y="4268825"/>
        <a:ext cx="1140205" cy="5700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199AC-A78A-4B95-B4AA-CBEB134D480A}">
      <dsp:nvSpPr>
        <dsp:cNvPr id="0" name=""/>
        <dsp:cNvSpPr/>
      </dsp:nvSpPr>
      <dsp:spPr>
        <a:xfrm>
          <a:off x="3540683" y="685449"/>
          <a:ext cx="4558476" cy="4558476"/>
        </a:xfrm>
        <a:prstGeom prst="blockArc">
          <a:avLst>
            <a:gd name="adj1" fmla="val 9000000"/>
            <a:gd name="adj2" fmla="val 162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6B8E1-F963-40B6-B913-F964177CE90C}">
      <dsp:nvSpPr>
        <dsp:cNvPr id="0" name=""/>
        <dsp:cNvSpPr/>
      </dsp:nvSpPr>
      <dsp:spPr>
        <a:xfrm>
          <a:off x="3540683" y="685449"/>
          <a:ext cx="4558476" cy="4558476"/>
        </a:xfrm>
        <a:prstGeom prst="blockArc">
          <a:avLst>
            <a:gd name="adj1" fmla="val 1800000"/>
            <a:gd name="adj2" fmla="val 90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31F57-75FA-4348-BC33-81929090A778}">
      <dsp:nvSpPr>
        <dsp:cNvPr id="0" name=""/>
        <dsp:cNvSpPr/>
      </dsp:nvSpPr>
      <dsp:spPr>
        <a:xfrm>
          <a:off x="3540683" y="685449"/>
          <a:ext cx="4558476" cy="4558476"/>
        </a:xfrm>
        <a:prstGeom prst="blockArc">
          <a:avLst>
            <a:gd name="adj1" fmla="val 16200000"/>
            <a:gd name="adj2" fmla="val 18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E74C0-BD85-4418-B4A5-093D91CFC0EE}">
      <dsp:nvSpPr>
        <dsp:cNvPr id="0" name=""/>
        <dsp:cNvSpPr/>
      </dsp:nvSpPr>
      <dsp:spPr>
        <a:xfrm>
          <a:off x="4769891" y="1914657"/>
          <a:ext cx="2100059" cy="21000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Discussion</a:t>
          </a:r>
        </a:p>
      </dsp:txBody>
      <dsp:txXfrm>
        <a:off x="5077438" y="2222204"/>
        <a:ext cx="1484965" cy="1484965"/>
      </dsp:txXfrm>
    </dsp:sp>
    <dsp:sp modelId="{BC252BAD-DF24-47C0-8227-1FD58264279F}">
      <dsp:nvSpPr>
        <dsp:cNvPr id="0" name=""/>
        <dsp:cNvSpPr/>
      </dsp:nvSpPr>
      <dsp:spPr>
        <a:xfrm>
          <a:off x="5084900" y="3349"/>
          <a:ext cx="1470041" cy="14700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Summary of key findings</a:t>
          </a:r>
        </a:p>
      </dsp:txBody>
      <dsp:txXfrm>
        <a:off x="5300183" y="218632"/>
        <a:ext cx="1039475" cy="1039475"/>
      </dsp:txXfrm>
    </dsp:sp>
    <dsp:sp modelId="{E28E7141-06AF-472E-B1CB-2A780BDD912A}">
      <dsp:nvSpPr>
        <dsp:cNvPr id="0" name=""/>
        <dsp:cNvSpPr/>
      </dsp:nvSpPr>
      <dsp:spPr>
        <a:xfrm>
          <a:off x="7012947" y="3342825"/>
          <a:ext cx="1470041" cy="14700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Interpret key findings</a:t>
          </a:r>
        </a:p>
      </dsp:txBody>
      <dsp:txXfrm>
        <a:off x="7228230" y="3558108"/>
        <a:ext cx="1039475" cy="1039475"/>
      </dsp:txXfrm>
    </dsp:sp>
    <dsp:sp modelId="{E8C3C071-7FAF-4BB7-B6FF-1A19830BD8D0}">
      <dsp:nvSpPr>
        <dsp:cNvPr id="0" name=""/>
        <dsp:cNvSpPr/>
      </dsp:nvSpPr>
      <dsp:spPr>
        <a:xfrm>
          <a:off x="3156853" y="3342825"/>
          <a:ext cx="1470041" cy="14700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Review Literature</a:t>
          </a:r>
        </a:p>
      </dsp:txBody>
      <dsp:txXfrm>
        <a:off x="3372136" y="3558108"/>
        <a:ext cx="1039475" cy="10394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952DE-54E6-4CDC-A823-65E1C365D5E4}">
      <dsp:nvSpPr>
        <dsp:cNvPr id="0" name=""/>
        <dsp:cNvSpPr/>
      </dsp:nvSpPr>
      <dsp:spPr>
        <a:xfrm>
          <a:off x="1355724" y="1354349"/>
          <a:ext cx="2539007" cy="1693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3144" rIns="263144" bIns="263144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solidFill>
                <a:schemeClr val="tx1"/>
              </a:solidFill>
            </a:rPr>
            <a:t>Structure</a:t>
          </a:r>
        </a:p>
      </dsp:txBody>
      <dsp:txXfrm>
        <a:off x="1761966" y="1354349"/>
        <a:ext cx="2132766" cy="1693518"/>
      </dsp:txXfrm>
    </dsp:sp>
    <dsp:sp modelId="{B3D84474-66A8-46A1-9E92-0DAFC95CAD04}">
      <dsp:nvSpPr>
        <dsp:cNvPr id="0" name=""/>
        <dsp:cNvSpPr/>
      </dsp:nvSpPr>
      <dsp:spPr>
        <a:xfrm>
          <a:off x="1355724" y="3047867"/>
          <a:ext cx="2539007" cy="1693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3144" rIns="263144" bIns="263144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solidFill>
                <a:srgbClr val="FF0000"/>
              </a:solidFill>
            </a:rPr>
            <a:t>Scientific content</a:t>
          </a:r>
        </a:p>
      </dsp:txBody>
      <dsp:txXfrm>
        <a:off x="1761966" y="3047867"/>
        <a:ext cx="2132766" cy="1693518"/>
      </dsp:txXfrm>
    </dsp:sp>
    <dsp:sp modelId="{A2F05A20-5121-4D2F-8950-FED928419725}">
      <dsp:nvSpPr>
        <dsp:cNvPr id="0" name=""/>
        <dsp:cNvSpPr/>
      </dsp:nvSpPr>
      <dsp:spPr>
        <a:xfrm>
          <a:off x="1587" y="677280"/>
          <a:ext cx="1692671" cy="1692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What</a:t>
          </a:r>
        </a:p>
      </dsp:txBody>
      <dsp:txXfrm>
        <a:off x="249473" y="925166"/>
        <a:ext cx="1196899" cy="1196899"/>
      </dsp:txXfrm>
    </dsp:sp>
    <dsp:sp modelId="{2539936E-B2B9-4FF8-9FEE-C44AA848AF5D}">
      <dsp:nvSpPr>
        <dsp:cNvPr id="0" name=""/>
        <dsp:cNvSpPr/>
      </dsp:nvSpPr>
      <dsp:spPr>
        <a:xfrm>
          <a:off x="5587404" y="1354349"/>
          <a:ext cx="2539007" cy="1693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3144" rIns="263144" bIns="263144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Format</a:t>
          </a:r>
        </a:p>
      </dsp:txBody>
      <dsp:txXfrm>
        <a:off x="5993645" y="1354349"/>
        <a:ext cx="2132766" cy="1693518"/>
      </dsp:txXfrm>
    </dsp:sp>
    <dsp:sp modelId="{DBFA399C-D93C-430F-B773-98E732CCD509}">
      <dsp:nvSpPr>
        <dsp:cNvPr id="0" name=""/>
        <dsp:cNvSpPr/>
      </dsp:nvSpPr>
      <dsp:spPr>
        <a:xfrm>
          <a:off x="5587404" y="3047867"/>
          <a:ext cx="2539007" cy="1693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3144" rIns="263144" bIns="263144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Grammar</a:t>
          </a:r>
        </a:p>
      </dsp:txBody>
      <dsp:txXfrm>
        <a:off x="5993645" y="3047867"/>
        <a:ext cx="2132766" cy="1693518"/>
      </dsp:txXfrm>
    </dsp:sp>
    <dsp:sp modelId="{2B494A76-EDD4-4BA3-AE20-B3082A7C5259}">
      <dsp:nvSpPr>
        <dsp:cNvPr id="0" name=""/>
        <dsp:cNvSpPr/>
      </dsp:nvSpPr>
      <dsp:spPr>
        <a:xfrm>
          <a:off x="4233267" y="677280"/>
          <a:ext cx="1692671" cy="1692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How</a:t>
          </a:r>
        </a:p>
      </dsp:txBody>
      <dsp:txXfrm>
        <a:off x="4481153" y="925166"/>
        <a:ext cx="1196899" cy="11968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D8B3F-82C4-4234-A9C5-9F5E5E8BE98E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6117AB-DDE6-4A4F-9C8D-2A2801C8C5E9}">
      <dsp:nvSpPr>
        <dsp:cNvPr id="0" name=""/>
        <dsp:cNvSpPr/>
      </dsp:nvSpPr>
      <dsp:spPr>
        <a:xfrm>
          <a:off x="0" y="0"/>
          <a:ext cx="2103120" cy="4351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Scientific problems</a:t>
          </a:r>
        </a:p>
      </dsp:txBody>
      <dsp:txXfrm>
        <a:off x="0" y="0"/>
        <a:ext cx="2103120" cy="4351338"/>
      </dsp:txXfrm>
    </dsp:sp>
    <dsp:sp modelId="{652FED10-9D8B-4DC7-B5DB-2F4E0A6265DF}">
      <dsp:nvSpPr>
        <dsp:cNvPr id="0" name=""/>
        <dsp:cNvSpPr/>
      </dsp:nvSpPr>
      <dsp:spPr>
        <a:xfrm>
          <a:off x="2260854" y="34260"/>
          <a:ext cx="8254746" cy="685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Citation</a:t>
          </a:r>
        </a:p>
      </dsp:txBody>
      <dsp:txXfrm>
        <a:off x="2260854" y="34260"/>
        <a:ext cx="8254746" cy="685208"/>
      </dsp:txXfrm>
    </dsp:sp>
    <dsp:sp modelId="{9E2FA94B-80FC-48B3-A47E-A05C0D8B9AA2}">
      <dsp:nvSpPr>
        <dsp:cNvPr id="0" name=""/>
        <dsp:cNvSpPr/>
      </dsp:nvSpPr>
      <dsp:spPr>
        <a:xfrm>
          <a:off x="2103120" y="719468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855D27-7453-4BB4-9A5D-1DA855D95E6B}">
      <dsp:nvSpPr>
        <dsp:cNvPr id="0" name=""/>
        <dsp:cNvSpPr/>
      </dsp:nvSpPr>
      <dsp:spPr>
        <a:xfrm>
          <a:off x="2260854" y="753729"/>
          <a:ext cx="8254746" cy="685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Definition</a:t>
          </a:r>
        </a:p>
      </dsp:txBody>
      <dsp:txXfrm>
        <a:off x="2260854" y="753729"/>
        <a:ext cx="8254746" cy="685208"/>
      </dsp:txXfrm>
    </dsp:sp>
    <dsp:sp modelId="{7C3BEDAB-4085-4FEA-8481-3C2406AECC24}">
      <dsp:nvSpPr>
        <dsp:cNvPr id="0" name=""/>
        <dsp:cNvSpPr/>
      </dsp:nvSpPr>
      <dsp:spPr>
        <a:xfrm>
          <a:off x="2103120" y="1438937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A67597-EAD7-4F98-9EFD-C22EC611A261}">
      <dsp:nvSpPr>
        <dsp:cNvPr id="0" name=""/>
        <dsp:cNvSpPr/>
      </dsp:nvSpPr>
      <dsp:spPr>
        <a:xfrm>
          <a:off x="2260854" y="1473197"/>
          <a:ext cx="8254746" cy="685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Clarification</a:t>
          </a:r>
        </a:p>
      </dsp:txBody>
      <dsp:txXfrm>
        <a:off x="2260854" y="1473197"/>
        <a:ext cx="8254746" cy="685208"/>
      </dsp:txXfrm>
    </dsp:sp>
    <dsp:sp modelId="{354FF221-2E0E-4E21-B5A0-E5EB5F3B3875}">
      <dsp:nvSpPr>
        <dsp:cNvPr id="0" name=""/>
        <dsp:cNvSpPr/>
      </dsp:nvSpPr>
      <dsp:spPr>
        <a:xfrm>
          <a:off x="2103120" y="2158406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A3250E-F3CF-4F39-8450-47BC492D5E13}">
      <dsp:nvSpPr>
        <dsp:cNvPr id="0" name=""/>
        <dsp:cNvSpPr/>
      </dsp:nvSpPr>
      <dsp:spPr>
        <a:xfrm>
          <a:off x="2260854" y="2192666"/>
          <a:ext cx="8254746" cy="685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Terminology consistently </a:t>
          </a:r>
        </a:p>
      </dsp:txBody>
      <dsp:txXfrm>
        <a:off x="2260854" y="2192666"/>
        <a:ext cx="8254746" cy="685208"/>
      </dsp:txXfrm>
    </dsp:sp>
    <dsp:sp modelId="{928A42FD-446E-4122-A525-A93C430458BD}">
      <dsp:nvSpPr>
        <dsp:cNvPr id="0" name=""/>
        <dsp:cNvSpPr/>
      </dsp:nvSpPr>
      <dsp:spPr>
        <a:xfrm>
          <a:off x="2103120" y="2877874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AE6E3-7CF9-4D35-953E-AD6CE2B0BF65}">
      <dsp:nvSpPr>
        <dsp:cNvPr id="0" name=""/>
        <dsp:cNvSpPr/>
      </dsp:nvSpPr>
      <dsp:spPr>
        <a:xfrm>
          <a:off x="2260854" y="2912135"/>
          <a:ext cx="8254746" cy="685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Acronym and symbols</a:t>
          </a:r>
        </a:p>
      </dsp:txBody>
      <dsp:txXfrm>
        <a:off x="2260854" y="2912135"/>
        <a:ext cx="8254746" cy="685208"/>
      </dsp:txXfrm>
    </dsp:sp>
    <dsp:sp modelId="{63797112-785C-4039-8514-BAE7E4FE28E4}">
      <dsp:nvSpPr>
        <dsp:cNvPr id="0" name=""/>
        <dsp:cNvSpPr/>
      </dsp:nvSpPr>
      <dsp:spPr>
        <a:xfrm>
          <a:off x="2103120" y="3597343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FC92AA-5E02-45FC-834D-FC180B8BC017}">
      <dsp:nvSpPr>
        <dsp:cNvPr id="0" name=""/>
        <dsp:cNvSpPr/>
      </dsp:nvSpPr>
      <dsp:spPr>
        <a:xfrm>
          <a:off x="2260854" y="3631603"/>
          <a:ext cx="8254746" cy="685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Units</a:t>
          </a:r>
        </a:p>
      </dsp:txBody>
      <dsp:txXfrm>
        <a:off x="2260854" y="3631603"/>
        <a:ext cx="8254746" cy="685208"/>
      </dsp:txXfrm>
    </dsp:sp>
    <dsp:sp modelId="{E0651997-7DAB-4DC7-B240-7D73EEE06B57}">
      <dsp:nvSpPr>
        <dsp:cNvPr id="0" name=""/>
        <dsp:cNvSpPr/>
      </dsp:nvSpPr>
      <dsp:spPr>
        <a:xfrm>
          <a:off x="2103120" y="4316812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952DE-54E6-4CDC-A823-65E1C365D5E4}">
      <dsp:nvSpPr>
        <dsp:cNvPr id="0" name=""/>
        <dsp:cNvSpPr/>
      </dsp:nvSpPr>
      <dsp:spPr>
        <a:xfrm>
          <a:off x="1355724" y="1354349"/>
          <a:ext cx="2539007" cy="1693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3144" rIns="263144" bIns="263144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solidFill>
                <a:schemeClr val="tx1"/>
              </a:solidFill>
            </a:rPr>
            <a:t>Structure</a:t>
          </a:r>
        </a:p>
      </dsp:txBody>
      <dsp:txXfrm>
        <a:off x="1761966" y="1354349"/>
        <a:ext cx="2132766" cy="1693518"/>
      </dsp:txXfrm>
    </dsp:sp>
    <dsp:sp modelId="{B3D84474-66A8-46A1-9E92-0DAFC95CAD04}">
      <dsp:nvSpPr>
        <dsp:cNvPr id="0" name=""/>
        <dsp:cNvSpPr/>
      </dsp:nvSpPr>
      <dsp:spPr>
        <a:xfrm>
          <a:off x="1355724" y="3047867"/>
          <a:ext cx="2539007" cy="1693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3144" rIns="263144" bIns="263144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solidFill>
                <a:schemeClr val="tx1"/>
              </a:solidFill>
            </a:rPr>
            <a:t>Scientific content</a:t>
          </a:r>
        </a:p>
      </dsp:txBody>
      <dsp:txXfrm>
        <a:off x="1761966" y="3047867"/>
        <a:ext cx="2132766" cy="1693518"/>
      </dsp:txXfrm>
    </dsp:sp>
    <dsp:sp modelId="{A2F05A20-5121-4D2F-8950-FED928419725}">
      <dsp:nvSpPr>
        <dsp:cNvPr id="0" name=""/>
        <dsp:cNvSpPr/>
      </dsp:nvSpPr>
      <dsp:spPr>
        <a:xfrm>
          <a:off x="1587" y="677280"/>
          <a:ext cx="1692671" cy="1692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What</a:t>
          </a:r>
        </a:p>
      </dsp:txBody>
      <dsp:txXfrm>
        <a:off x="249473" y="925166"/>
        <a:ext cx="1196899" cy="1196899"/>
      </dsp:txXfrm>
    </dsp:sp>
    <dsp:sp modelId="{2539936E-B2B9-4FF8-9FEE-C44AA848AF5D}">
      <dsp:nvSpPr>
        <dsp:cNvPr id="0" name=""/>
        <dsp:cNvSpPr/>
      </dsp:nvSpPr>
      <dsp:spPr>
        <a:xfrm>
          <a:off x="5587404" y="1354349"/>
          <a:ext cx="2539007" cy="1693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3144" rIns="263144" bIns="263144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solidFill>
                <a:srgbClr val="FF0000"/>
              </a:solidFill>
            </a:rPr>
            <a:t>Format</a:t>
          </a:r>
        </a:p>
      </dsp:txBody>
      <dsp:txXfrm>
        <a:off x="5993645" y="1354349"/>
        <a:ext cx="2132766" cy="1693518"/>
      </dsp:txXfrm>
    </dsp:sp>
    <dsp:sp modelId="{DBFA399C-D93C-430F-B773-98E732CCD509}">
      <dsp:nvSpPr>
        <dsp:cNvPr id="0" name=""/>
        <dsp:cNvSpPr/>
      </dsp:nvSpPr>
      <dsp:spPr>
        <a:xfrm>
          <a:off x="5587404" y="3047867"/>
          <a:ext cx="2539007" cy="1693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3144" rIns="263144" bIns="263144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Grammar</a:t>
          </a:r>
        </a:p>
      </dsp:txBody>
      <dsp:txXfrm>
        <a:off x="5993645" y="3047867"/>
        <a:ext cx="2132766" cy="1693518"/>
      </dsp:txXfrm>
    </dsp:sp>
    <dsp:sp modelId="{2B494A76-EDD4-4BA3-AE20-B3082A7C5259}">
      <dsp:nvSpPr>
        <dsp:cNvPr id="0" name=""/>
        <dsp:cNvSpPr/>
      </dsp:nvSpPr>
      <dsp:spPr>
        <a:xfrm>
          <a:off x="4233267" y="677280"/>
          <a:ext cx="1692671" cy="1692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How</a:t>
          </a:r>
        </a:p>
      </dsp:txBody>
      <dsp:txXfrm>
        <a:off x="4481153" y="925166"/>
        <a:ext cx="1196899" cy="1196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0D973-0B93-DE94-25B3-E8FE0925F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E996DC-986A-9C53-4E22-38DAD6522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481BF-8EB7-AEF8-693D-C8556BFD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B2D7-5F81-4AD9-B358-8491108ED8A6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DADB3-E22A-D6D7-69EE-61A1EB216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A1C29-B397-75F9-9337-F5A774733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31BF-F80C-4444-81A8-4DCD0B5A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10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A1EE2-840B-37D1-0833-D80B0BAA5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737C97-EDD5-FCCE-EF82-689D7FE2D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D8135-FCD7-36D4-2EDE-0FB4A8426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B2D7-5F81-4AD9-B358-8491108ED8A6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6977E-8A1D-8611-38E8-F13A37310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1C22F-0BE1-2C52-A524-D260D6A5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31BF-F80C-4444-81A8-4DCD0B5A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1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6C8543-56D8-CC92-9FC3-BB5EB6EBF3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4D8C38-44DA-E833-2434-95D82B09B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8B6F3-5C9E-9DDF-587C-7C2911A49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B2D7-5F81-4AD9-B358-8491108ED8A6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97B3F-4954-BDA9-58EB-2ACE8B41A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07F6A-6D83-B4C5-A8C9-EB9052905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31BF-F80C-4444-81A8-4DCD0B5A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16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94376-DEAF-3E26-7008-C3A0A9B7A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9C4AB-CC38-16E4-B686-50A315E5B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A6269-A0E5-8699-EA20-337021272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B2D7-5F81-4AD9-B358-8491108ED8A6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4952F-C3E5-3F62-4771-38B9BBD3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244F3-96F3-14A1-1538-E814E825D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31BF-F80C-4444-81A8-4DCD0B5A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8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5760C-0C16-2FFC-1A37-E87034EA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5D89E-0832-50DC-5EBA-61F1E3887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8EDEF-5FA3-4262-4886-461848339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B2D7-5F81-4AD9-B358-8491108ED8A6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6084A-F20B-B9F0-EF79-1656F54D8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3AE67-535C-267C-EB71-DDE58BCC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31BF-F80C-4444-81A8-4DCD0B5A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3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65A43-8F28-60E8-847B-1D94231FC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24B78-E26C-84D2-6B4C-36A7EC53C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2D95C-CB65-A431-011B-96824B7E0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F170DD-6DFB-F3B5-18B4-AA8BC2ED5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B2D7-5F81-4AD9-B358-8491108ED8A6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87BD5-A491-03BE-5B46-A52CAD4DF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511DF6-4AFD-5E84-DF04-A049D36E4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31BF-F80C-4444-81A8-4DCD0B5A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0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AF6EF-5F17-0E32-4EC5-3EAF4B1DF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C982E-FC42-F2EF-C78B-A3FC2CCD4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CA7CD-E442-4525-9420-CCB4745A0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B274C3-49A3-AD6A-DD4D-CDD3FF34E3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B2D733-D070-2E57-A4E5-11A854B2EA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A411D1-0683-AD5C-08D7-E2772C17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B2D7-5F81-4AD9-B358-8491108ED8A6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952B65-3D55-54CD-26D4-01AF29309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224DDE-FF00-1D14-3636-9BFE688F8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31BF-F80C-4444-81A8-4DCD0B5A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6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91F48-6AC8-D85B-9FAB-BB8C57F27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CE8915-A8EA-2487-8CDC-F6CA012ED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B2D7-5F81-4AD9-B358-8491108ED8A6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AA04E5-3C12-F052-2BA2-4D9E8B950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C1F56A-2B92-E4FD-711B-D4939FDF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31BF-F80C-4444-81A8-4DCD0B5A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9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A20326-AF6B-055B-E244-2AF5F31F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B2D7-5F81-4AD9-B358-8491108ED8A6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6ABF40-3291-C15B-9E84-F7484CB2B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8A8FD-83B5-6315-37F3-E545EE724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31BF-F80C-4444-81A8-4DCD0B5A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AAD06-410C-9229-8B3C-509316F82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1E6EC-36E9-60CE-6C18-8F0F7DF5E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DF470-9344-BC6E-7900-C153A391C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71A92-9BB0-6DDB-49F5-FB26CEB3E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B2D7-5F81-4AD9-B358-8491108ED8A6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35F1D-E0E6-951B-3944-9F119FBC6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15651E-5D74-986D-9077-EAE3CC8CD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31BF-F80C-4444-81A8-4DCD0B5A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13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109BD-F5E9-22F5-177E-A42FB892B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D0C2E1-EE63-AA14-F161-B9099ED084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E16540-51BB-9CDE-2AFB-D8E89AC01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614F91-091A-5A3A-5F33-0487C406B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B2D7-5F81-4AD9-B358-8491108ED8A6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BB91B-AF52-2674-F064-6959FEFC6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8FC3A-0F7C-75D2-8DE4-84F6CCECF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31BF-F80C-4444-81A8-4DCD0B5A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64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8F886C-37AF-1A5B-0CB5-B55C25DA9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31283-FAAE-452F-FBBB-9B4145253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0B08A-F110-C972-483A-F19FAF10A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6B2D7-5F81-4AD9-B358-8491108ED8A6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9A9D5-5CAC-F0C4-4A55-21D894C208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2E225-4441-FBFB-1886-73D1122D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331BF-F80C-4444-81A8-4DCD0B5A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8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emojipedia.org/check-mark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EFF22-D20C-7E50-B1F2-A7EAE35AD6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Understanding Academic Writing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CE08DF-5A05-13B0-B113-94BC1D3251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Ali Bazi</a:t>
            </a:r>
          </a:p>
          <a:p>
            <a:r>
              <a:rPr lang="en-US" dirty="0"/>
              <a:t>PhD. Candidate, Hematology and Blood Banking</a:t>
            </a:r>
          </a:p>
        </p:txBody>
      </p:sp>
    </p:spTree>
    <p:extLst>
      <p:ext uri="{BB962C8B-B14F-4D97-AF65-F5344CB8AC3E}">
        <p14:creationId xmlns:p14="http://schemas.microsoft.com/office/powerpoint/2010/main" val="2231313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312584F-1E5C-645A-CA20-4263FBAA4770}"/>
              </a:ext>
            </a:extLst>
          </p:cNvPr>
          <p:cNvGraphicFramePr/>
          <p:nvPr/>
        </p:nvGraphicFramePr>
        <p:xfrm>
          <a:off x="2813539" y="2025748"/>
          <a:ext cx="7036972" cy="4070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DB6F9B36-F7B8-3457-4DB0-18F955FC5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660126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95646-5827-539A-190A-2679D81AB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0465EAB-15DE-9D81-0B7A-38F7B1659FE7}"/>
              </a:ext>
            </a:extLst>
          </p:cNvPr>
          <p:cNvGraphicFramePr/>
          <p:nvPr/>
        </p:nvGraphicFramePr>
        <p:xfrm>
          <a:off x="2813539" y="2025748"/>
          <a:ext cx="7036972" cy="4070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060B9B41-F052-CEB4-5D5B-22BE6A54E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2622814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EE2566E-E275-858C-DC81-6FA1FD099F66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DD9981E-E4DF-5073-9E6A-BF23E5EF9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C2DD91-B4E2-1D24-9020-F186E547EE9B}"/>
              </a:ext>
            </a:extLst>
          </p:cNvPr>
          <p:cNvSpPr/>
          <p:nvPr/>
        </p:nvSpPr>
        <p:spPr>
          <a:xfrm>
            <a:off x="1350498" y="2771335"/>
            <a:ext cx="2222696" cy="8862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4970BE-99FA-00A1-40A0-033FDC40BA3D}"/>
              </a:ext>
            </a:extLst>
          </p:cNvPr>
          <p:cNvSpPr/>
          <p:nvPr/>
        </p:nvSpPr>
        <p:spPr>
          <a:xfrm>
            <a:off x="8616656" y="1690688"/>
            <a:ext cx="2222696" cy="8862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Tables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A40828-DB0F-60CE-BEA6-A9169FFC1622}"/>
              </a:ext>
            </a:extLst>
          </p:cNvPr>
          <p:cNvSpPr/>
          <p:nvPr/>
        </p:nvSpPr>
        <p:spPr>
          <a:xfrm>
            <a:off x="8616656" y="4077286"/>
            <a:ext cx="2222696" cy="8862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Figures</a:t>
            </a:r>
          </a:p>
        </p:txBody>
      </p:sp>
    </p:spTree>
    <p:extLst>
      <p:ext uri="{BB962C8B-B14F-4D97-AF65-F5344CB8AC3E}">
        <p14:creationId xmlns:p14="http://schemas.microsoft.com/office/powerpoint/2010/main" val="262992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16ED3-1EBD-5EAA-911A-F35DA9EC6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RD mixing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62ADC-7F64-3B82-C986-465EA12196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Separate objective findings (results) from their interpretation (discussion) and avoid discussion in the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551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66ABD-B508-C00B-79C3-46A79683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6C7DCF-494A-8A29-7FC3-0D62F620816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829993"/>
          <a:ext cx="11639843" cy="5543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0034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3EA4AD-4C9B-F213-EAD7-187F1CE3E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Checklist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7D150D-58FC-75B8-FEA6-246D19744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STROBE</a:t>
            </a:r>
          </a:p>
          <a:p>
            <a:r>
              <a:rPr lang="en-US" b="1" dirty="0"/>
              <a:t>CONSORT</a:t>
            </a:r>
          </a:p>
          <a:p>
            <a:r>
              <a:rPr lang="en-US" b="1" dirty="0"/>
              <a:t>PRISMA</a:t>
            </a:r>
          </a:p>
          <a:p>
            <a:r>
              <a:rPr lang="en-US" b="1" dirty="0"/>
              <a:t>MOOSE</a:t>
            </a:r>
          </a:p>
          <a:p>
            <a:r>
              <a:rPr lang="en-US" b="1" dirty="0"/>
              <a:t>STARD</a:t>
            </a:r>
          </a:p>
          <a:p>
            <a:r>
              <a:rPr lang="en-US" b="1" dirty="0"/>
              <a:t>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722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6E699-EDB6-DFFD-3CC8-FFF473A7B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2A7FECB6-6946-5625-0E2E-D1F0B13C67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1628620"/>
              </p:ext>
            </p:extLst>
          </p:nvPr>
        </p:nvGraphicFramePr>
        <p:xfrm>
          <a:off x="1764714" y="129196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itle 13">
            <a:extLst>
              <a:ext uri="{FF2B5EF4-FFF2-40B4-BE49-F238E27FC236}">
                <a16:creationId xmlns:a16="http://schemas.microsoft.com/office/drawing/2014/main" id="{038F9170-FAB4-BDA3-B0BF-BA1D0B595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manuscript</a:t>
            </a:r>
          </a:p>
        </p:txBody>
      </p:sp>
    </p:spTree>
    <p:extLst>
      <p:ext uri="{BB962C8B-B14F-4D97-AF65-F5344CB8AC3E}">
        <p14:creationId xmlns:p14="http://schemas.microsoft.com/office/powerpoint/2010/main" val="919315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82197-7078-6635-424D-0B5A313FD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DF64635-8180-A38C-B8DE-B9065DCB94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05208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4802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C8582-B90B-4518-BC0E-F033CAF1E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E57DD-EB10-896B-77AE-BF8E5431E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Reference the root source of any fundamental equation, idea, definition, or concept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reference support to all statements that are not supported by your own data or interpretations</a:t>
            </a:r>
          </a:p>
        </p:txBody>
      </p:sp>
    </p:spTree>
    <p:extLst>
      <p:ext uri="{BB962C8B-B14F-4D97-AF65-F5344CB8AC3E}">
        <p14:creationId xmlns:p14="http://schemas.microsoft.com/office/powerpoint/2010/main" val="3810072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7B998-AF6C-12EC-2BE5-797530EEE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issues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7024E-F064-DCD7-3DA4-0992F5FA8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Defne all key terms in the introduction</a:t>
            </a:r>
          </a:p>
          <a:p>
            <a:endParaRPr lang="en-US" dirty="0"/>
          </a:p>
          <a:p>
            <a:r>
              <a:rPr lang="en-US" dirty="0"/>
              <a:t>Defne all technical terms </a:t>
            </a:r>
          </a:p>
          <a:p>
            <a:endParaRPr lang="en-US" dirty="0"/>
          </a:p>
          <a:p>
            <a:r>
              <a:rPr lang="en-US" dirty="0"/>
              <a:t>Defne terms that will likely be unfamiliar to the audience </a:t>
            </a:r>
          </a:p>
        </p:txBody>
      </p:sp>
    </p:spTree>
    <p:extLst>
      <p:ext uri="{BB962C8B-B14F-4D97-AF65-F5344CB8AC3E}">
        <p14:creationId xmlns:p14="http://schemas.microsoft.com/office/powerpoint/2010/main" val="1039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212DBED5-A7E2-E54C-2BDE-B91E7C0233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0777523"/>
              </p:ext>
            </p:extLst>
          </p:nvPr>
        </p:nvGraphicFramePr>
        <p:xfrm>
          <a:off x="1764714" y="129196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itle 13">
            <a:extLst>
              <a:ext uri="{FF2B5EF4-FFF2-40B4-BE49-F238E27FC236}">
                <a16:creationId xmlns:a16="http://schemas.microsoft.com/office/drawing/2014/main" id="{EBBDE4E2-AD95-CD9D-1725-C196FB8ED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manuscript:</a:t>
            </a:r>
          </a:p>
        </p:txBody>
      </p:sp>
    </p:spTree>
    <p:extLst>
      <p:ext uri="{BB962C8B-B14F-4D97-AF65-F5344CB8AC3E}">
        <p14:creationId xmlns:p14="http://schemas.microsoft.com/office/powerpoint/2010/main" val="135316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1C24-0FC5-12A8-2E57-AB5128EAC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Clarification issues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90229-6589-AA1F-3032-A6B7B646A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 the statement with a sound argument and/or numbers</a:t>
            </a:r>
          </a:p>
          <a:p>
            <a:endParaRPr lang="en-US" dirty="0"/>
          </a:p>
          <a:p>
            <a:r>
              <a:rPr lang="en-US" dirty="0"/>
              <a:t>Ensure that the statement can be understood in only one way</a:t>
            </a:r>
          </a:p>
        </p:txBody>
      </p:sp>
    </p:spTree>
    <p:extLst>
      <p:ext uri="{BB962C8B-B14F-4D97-AF65-F5344CB8AC3E}">
        <p14:creationId xmlns:p14="http://schemas.microsoft.com/office/powerpoint/2010/main" val="149611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6375A-B738-ADA5-3396-96068FC57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4F7B3-1D1D-BBCA-47C3-0AC32E4EB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standard and correct terminologies</a:t>
            </a:r>
          </a:p>
          <a:p>
            <a:endParaRPr lang="en-US" dirty="0"/>
          </a:p>
          <a:p>
            <a:r>
              <a:rPr lang="en-US" dirty="0"/>
              <a:t>Keep the terminology consistent across the manuscript (including in figures and tables)</a:t>
            </a:r>
          </a:p>
        </p:txBody>
      </p:sp>
    </p:spTree>
    <p:extLst>
      <p:ext uri="{BB962C8B-B14F-4D97-AF65-F5344CB8AC3E}">
        <p14:creationId xmlns:p14="http://schemas.microsoft.com/office/powerpoint/2010/main" val="28108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686FD-37A1-EF48-D362-4AA295E3D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Acronyms, symbols, and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6176A-8D51-51CB-C2A3-8491ACF52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Defne all uncommon acronyms at first usage</a:t>
            </a:r>
          </a:p>
          <a:p>
            <a:endParaRPr lang="en-US" dirty="0"/>
          </a:p>
          <a:p>
            <a:r>
              <a:rPr lang="en-US" dirty="0"/>
              <a:t>Defne all symbols as indicated</a:t>
            </a:r>
          </a:p>
          <a:p>
            <a:endParaRPr lang="en-US" dirty="0"/>
          </a:p>
          <a:p>
            <a:r>
              <a:rPr lang="en-US" dirty="0"/>
              <a:t>Follow the SI system units</a:t>
            </a:r>
          </a:p>
        </p:txBody>
      </p:sp>
    </p:spTree>
    <p:extLst>
      <p:ext uri="{BB962C8B-B14F-4D97-AF65-F5344CB8AC3E}">
        <p14:creationId xmlns:p14="http://schemas.microsoft.com/office/powerpoint/2010/main" val="3095842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98A53-FBEC-1D73-72EC-2A46CE014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616B16F1-EA81-E1D3-3389-FE1B3D59CC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7216395"/>
              </p:ext>
            </p:extLst>
          </p:nvPr>
        </p:nvGraphicFramePr>
        <p:xfrm>
          <a:off x="1764714" y="129196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itle 13">
            <a:extLst>
              <a:ext uri="{FF2B5EF4-FFF2-40B4-BE49-F238E27FC236}">
                <a16:creationId xmlns:a16="http://schemas.microsoft.com/office/drawing/2014/main" id="{A066C444-DC5E-21FD-0492-2819497AD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manuscript</a:t>
            </a:r>
          </a:p>
        </p:txBody>
      </p:sp>
    </p:spTree>
    <p:extLst>
      <p:ext uri="{BB962C8B-B14F-4D97-AF65-F5344CB8AC3E}">
        <p14:creationId xmlns:p14="http://schemas.microsoft.com/office/powerpoint/2010/main" val="1126470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69C0B8-6373-5F4B-24C6-6B0F8B90F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Chicago Manual of Style (2010)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EF59619-A930-88AF-04B4-5CFCEB11572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6884C9-A4C1-3B15-F1C6-DDC9672B9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34C1E9-48D2-3317-1C18-796376395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665" y="-4763"/>
            <a:ext cx="4842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95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5EE01-DAAD-69DC-639F-2ABE735C4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Formatting Items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9DED59-45B0-A5AD-66FC-E7415539208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5CD785-6E22-D25A-9647-C4C24BE47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6E7F96-FE8F-95B9-5D97-A74B16BB4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566" y="187073"/>
            <a:ext cx="4854159" cy="648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10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297DE-FCEE-C2CF-8F21-FE4AAF70F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69141B43-5D67-5865-50B8-C151F45444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5492638"/>
              </p:ext>
            </p:extLst>
          </p:nvPr>
        </p:nvGraphicFramePr>
        <p:xfrm>
          <a:off x="1764714" y="129196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itle 13">
            <a:extLst>
              <a:ext uri="{FF2B5EF4-FFF2-40B4-BE49-F238E27FC236}">
                <a16:creationId xmlns:a16="http://schemas.microsoft.com/office/drawing/2014/main" id="{A920197D-F37C-359F-95EE-FB0E618D1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manuscript</a:t>
            </a:r>
          </a:p>
        </p:txBody>
      </p:sp>
    </p:spTree>
    <p:extLst>
      <p:ext uri="{BB962C8B-B14F-4D97-AF65-F5344CB8AC3E}">
        <p14:creationId xmlns:p14="http://schemas.microsoft.com/office/powerpoint/2010/main" val="4214767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8FD8F-634A-85F1-84FD-3CE95C2EF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Grammar 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5B86B30-4742-69CA-2194-F0E6CEE91E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14843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1811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69C4E-4807-27DB-A6C9-4394331E5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AE273-55AA-EB24-78C7-88279D7CB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complicate your life </a:t>
            </a:r>
          </a:p>
          <a:p>
            <a:endParaRPr lang="en-US" dirty="0"/>
          </a:p>
          <a:p>
            <a:pPr lvl="1"/>
            <a:r>
              <a:rPr lang="en-US" dirty="0"/>
              <a:t>Present (simple):  I analyze</a:t>
            </a:r>
          </a:p>
          <a:p>
            <a:endParaRPr lang="en-US" dirty="0"/>
          </a:p>
          <a:p>
            <a:pPr lvl="1"/>
            <a:r>
              <a:rPr lang="en-US" dirty="0"/>
              <a:t>Past (simple):   I analyzed</a:t>
            </a:r>
          </a:p>
          <a:p>
            <a:endParaRPr lang="en-US" dirty="0"/>
          </a:p>
          <a:p>
            <a:pPr lvl="1"/>
            <a:r>
              <a:rPr lang="en-US" dirty="0"/>
              <a:t>Future:    I will analyze</a:t>
            </a:r>
          </a:p>
        </p:txBody>
      </p:sp>
    </p:spTree>
    <p:extLst>
      <p:ext uri="{BB962C8B-B14F-4D97-AF65-F5344CB8AC3E}">
        <p14:creationId xmlns:p14="http://schemas.microsoft.com/office/powerpoint/2010/main" val="29125071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9C5DE-5C67-83CD-C6AA-9390A6912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guide on tenses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F6282-84FF-B7BA-CC55-D5E750FE3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Introduction: Past (simple) and present (simple)</a:t>
            </a:r>
          </a:p>
          <a:p>
            <a:pPr lvl="1"/>
            <a:r>
              <a:rPr lang="en-US" dirty="0"/>
              <a:t>“REF found that”; “Four studies revealed that”;   </a:t>
            </a:r>
          </a:p>
          <a:p>
            <a:pPr lvl="1"/>
            <a:r>
              <a:rPr lang="en-US" dirty="0"/>
              <a:t>“We here examine”; “We propose.”</a:t>
            </a:r>
          </a:p>
          <a:p>
            <a:r>
              <a:rPr lang="en-US" dirty="0"/>
              <a:t>Methods: Past (simple)</a:t>
            </a:r>
          </a:p>
          <a:p>
            <a:pPr lvl="1"/>
            <a:r>
              <a:rPr lang="en-US" dirty="0"/>
              <a:t>“We sampled”; “We measured”; “We carried out”;   </a:t>
            </a:r>
          </a:p>
          <a:p>
            <a:pPr lvl="1"/>
            <a:r>
              <a:rPr lang="en-US" dirty="0"/>
              <a:t>“We used”; “We made.”</a:t>
            </a:r>
          </a:p>
          <a:p>
            <a:r>
              <a:rPr lang="en-US" dirty="0"/>
              <a:t>Results/discussion: past/present (simple)</a:t>
            </a:r>
          </a:p>
          <a:p>
            <a:pPr lvl="1"/>
            <a:r>
              <a:rPr lang="en-US" dirty="0"/>
              <a:t>“We show”; “We found”; “The trend is”; “Data are”;   </a:t>
            </a:r>
          </a:p>
          <a:p>
            <a:pPr lvl="1"/>
            <a:r>
              <a:rPr lang="en-US" dirty="0"/>
              <a:t>“This result is”; “We observe.”</a:t>
            </a:r>
          </a:p>
          <a:p>
            <a:r>
              <a:rPr lang="en-US" dirty="0"/>
              <a:t>Conclusion: present and future.</a:t>
            </a:r>
          </a:p>
          <a:p>
            <a:pPr lvl="1"/>
            <a:r>
              <a:rPr lang="en-US" dirty="0"/>
              <a:t>“We propose”; “We suggest”; “We need”; “We   </a:t>
            </a:r>
          </a:p>
          <a:p>
            <a:pPr lvl="1"/>
            <a:r>
              <a:rPr lang="en-US" dirty="0"/>
              <a:t>will”, “We question”; “We give.”</a:t>
            </a:r>
          </a:p>
        </p:txBody>
      </p:sp>
    </p:spTree>
    <p:extLst>
      <p:ext uri="{BB962C8B-B14F-4D97-AF65-F5344CB8AC3E}">
        <p14:creationId xmlns:p14="http://schemas.microsoft.com/office/powerpoint/2010/main" val="2959464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8C9A9-79AC-8626-B01F-6287B4F8C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8E58B-A48E-0D0E-DCB5-17F8B1B6D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6EAA2E-9EFA-B9D1-82A7-51ACD7B0E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75" y="1474707"/>
            <a:ext cx="10683240" cy="505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28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73579-3074-923A-00F9-8D0884EF1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 length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4879267-55B1-976E-1ACA-864EB7AC15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28425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12347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669BA-ED0B-698B-5869-C3E58634E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Sentence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9F422-9143-4565-7922-C192DAA99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simple sentence has one </a:t>
            </a:r>
            <a:r>
              <a:rPr lang="en-US" b="1" dirty="0"/>
              <a:t>subject-verb</a:t>
            </a:r>
            <a:r>
              <a:rPr lang="en-US" dirty="0"/>
              <a:t> combination.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93773A-C45F-985A-1C7C-75874224C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83" y="2959137"/>
            <a:ext cx="11438021" cy="338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75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F146D-C554-6735-777B-200E33092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vs. Compound Sentence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E8D12-E4D5-CE2A-A2D0-A6E0DE7C1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compound sentence has two subject-verb combinations. </a:t>
            </a:r>
          </a:p>
          <a:p>
            <a:r>
              <a:rPr lang="en-US" dirty="0"/>
              <a:t>A compound sentence has two connected simple sentences. </a:t>
            </a:r>
          </a:p>
          <a:p>
            <a:r>
              <a:rPr lang="en-US" dirty="0"/>
              <a:t>Place a “comma” after the first simple sentence, and then use a coordinating conjunction. </a:t>
            </a:r>
          </a:p>
          <a:p>
            <a:endParaRPr lang="en-US" dirty="0"/>
          </a:p>
          <a:p>
            <a:r>
              <a:rPr lang="en-US" dirty="0"/>
              <a:t>and </a:t>
            </a:r>
          </a:p>
          <a:p>
            <a:r>
              <a:rPr lang="en-US" dirty="0"/>
              <a:t>or </a:t>
            </a:r>
          </a:p>
          <a:p>
            <a:r>
              <a:rPr lang="en-US" dirty="0"/>
              <a:t>but </a:t>
            </a:r>
          </a:p>
          <a:p>
            <a:r>
              <a:rPr lang="en-US" dirty="0"/>
              <a:t>so</a:t>
            </a:r>
          </a:p>
          <a:p>
            <a:r>
              <a:rPr lang="en-US" dirty="0"/>
              <a:t>yet</a:t>
            </a:r>
          </a:p>
          <a:p>
            <a:r>
              <a:rPr lang="en-US" dirty="0"/>
              <a:t>nor</a:t>
            </a:r>
          </a:p>
        </p:txBody>
      </p:sp>
    </p:spTree>
    <p:extLst>
      <p:ext uri="{BB962C8B-B14F-4D97-AF65-F5344CB8AC3E}">
        <p14:creationId xmlns:p14="http://schemas.microsoft.com/office/powerpoint/2010/main" val="81510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FE3E7D-1B55-D61D-6CAF-42A0CECEE7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Complex sentences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8E55433-AEAB-F358-FAB5-88C6648D7A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Sentences with clauses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0686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BE793E-1C4D-D9AD-84FA-D08A24795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 is the length, more is the organization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6EFBA6-C2E8-5E41-5C0A-6D727BE206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489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AA13A-6A4E-F2CA-2564-2A3DE5C9D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paragraph is like a…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1B094A-6D38-FE53-7B89-BECAC7D41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766" y="1825625"/>
            <a:ext cx="8899774" cy="4351338"/>
          </a:xfrm>
        </p:spPr>
      </p:pic>
    </p:spTree>
    <p:extLst>
      <p:ext uri="{BB962C8B-B14F-4D97-AF65-F5344CB8AC3E}">
        <p14:creationId xmlns:p14="http://schemas.microsoft.com/office/powerpoint/2010/main" val="23228184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CFE04-3B48-FB8F-1BEC-780503089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sentences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BEFC2-5911-8248-2D81-EF3BD26BE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topic sentence comes at the beginning of a paragraph. </a:t>
            </a:r>
          </a:p>
          <a:p>
            <a:r>
              <a:rPr lang="en-US" dirty="0"/>
              <a:t>The topic sentence gives the writer’s main idea about the topic. </a:t>
            </a:r>
          </a:p>
          <a:p>
            <a:r>
              <a:rPr lang="en-US" dirty="0"/>
              <a:t>A good topic sentence helps readers understand the paragraph.</a:t>
            </a:r>
          </a:p>
          <a:p>
            <a:r>
              <a:rPr lang="en-US" dirty="0"/>
              <a:t>It has two parts:</a:t>
            </a:r>
          </a:p>
          <a:p>
            <a:pPr lvl="1"/>
            <a:r>
              <a:rPr lang="en-US" dirty="0"/>
              <a:t>Topic </a:t>
            </a:r>
          </a:p>
          <a:p>
            <a:pPr lvl="1"/>
            <a:r>
              <a:rPr lang="en-US" dirty="0"/>
              <a:t>Controlling idea </a:t>
            </a:r>
          </a:p>
          <a:p>
            <a:r>
              <a:rPr lang="en-US" dirty="0"/>
              <a:t>The topic should not be too general nor too specific.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3025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2883D-2BE8-729A-AE52-DF4261204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sentences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E5144-D0E5-C52E-D153-5693464FA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points </a:t>
            </a:r>
          </a:p>
          <a:p>
            <a:r>
              <a:rPr lang="en-US" dirty="0"/>
              <a:t>Supporting details</a:t>
            </a:r>
          </a:p>
        </p:txBody>
      </p:sp>
    </p:spTree>
    <p:extLst>
      <p:ext uri="{BB962C8B-B14F-4D97-AF65-F5344CB8AC3E}">
        <p14:creationId xmlns:p14="http://schemas.microsoft.com/office/powerpoint/2010/main" val="6380131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93861-8FD0-C5B4-9178-593EC9F5D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Unity (focus) and Coherence (logic)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1721C-3497-7EEB-E087-FFB232962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Supporting sentences must be relevant to the topic.</a:t>
            </a:r>
          </a:p>
          <a:p>
            <a:r>
              <a:rPr lang="en-US" dirty="0"/>
              <a:t>In a paragraph with unity, all supporting sentences work together to support the topic sentence and are relevant to the topic and controlling idea.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341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76410-847A-C9AC-D881-3A003F421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be coherent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E4A9F-072D-82F6-9531-424CBB290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Repeat key nouns </a:t>
            </a:r>
          </a:p>
          <a:p>
            <a:r>
              <a:rPr lang="en-US" dirty="0"/>
              <a:t>Use consistent pronouns</a:t>
            </a:r>
          </a:p>
          <a:p>
            <a:r>
              <a:rPr lang="en-US" dirty="0"/>
              <a:t>Arrange ideas in logical order</a:t>
            </a:r>
          </a:p>
          <a:p>
            <a:r>
              <a:rPr lang="en-US" dirty="0"/>
              <a:t>Use transition signals </a:t>
            </a:r>
          </a:p>
        </p:txBody>
      </p:sp>
    </p:spTree>
    <p:extLst>
      <p:ext uri="{BB962C8B-B14F-4D97-AF65-F5344CB8AC3E}">
        <p14:creationId xmlns:p14="http://schemas.microsoft.com/office/powerpoint/2010/main" val="380902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37B29-592F-F6CC-2811-5EF1B586A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4624F-15C8-10B1-7AF8-241C9BC64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- Poor title and/or keywords (plus, no keywords or too many keywords)</a:t>
            </a:r>
          </a:p>
          <a:p>
            <a:pPr marL="0" indent="0">
              <a:buNone/>
            </a:pPr>
            <a:r>
              <a:rPr lang="en-US" dirty="0"/>
              <a:t> - Weak abstract</a:t>
            </a:r>
          </a:p>
          <a:p>
            <a:pPr marL="0" indent="0">
              <a:buNone/>
            </a:pPr>
            <a:r>
              <a:rPr lang="en-US" dirty="0"/>
              <a:t>- Poor introduction (I);</a:t>
            </a:r>
          </a:p>
          <a:p>
            <a:pPr marL="0" indent="0">
              <a:buNone/>
            </a:pPr>
            <a:r>
              <a:rPr lang="en-US" dirty="0"/>
              <a:t>- Weak or no methods (M);</a:t>
            </a:r>
          </a:p>
          <a:p>
            <a:pPr>
              <a:buFontTx/>
              <a:buChar char="-"/>
            </a:pPr>
            <a:r>
              <a:rPr lang="en-US" dirty="0"/>
              <a:t>R and D Mixing (R = Results; D = Discussion)   </a:t>
            </a:r>
          </a:p>
          <a:p>
            <a:pPr>
              <a:buFontTx/>
              <a:buChar char="-"/>
            </a:pPr>
            <a:r>
              <a:rPr lang="en-US" dirty="0"/>
              <a:t>Poor or no conclusion (C);</a:t>
            </a:r>
          </a:p>
          <a:p>
            <a:pPr marL="0" indent="0">
              <a:buNone/>
            </a:pPr>
            <a:r>
              <a:rPr lang="en-US" dirty="0"/>
              <a:t>- IMRDC is out of order</a:t>
            </a:r>
          </a:p>
        </p:txBody>
      </p:sp>
    </p:spTree>
    <p:extLst>
      <p:ext uri="{BB962C8B-B14F-4D97-AF65-F5344CB8AC3E}">
        <p14:creationId xmlns:p14="http://schemas.microsoft.com/office/powerpoint/2010/main" val="1431307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CE601-3C24-DC5D-3162-565485A8E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nouns/pronouns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FBF04-B733-055B-A945-F7703305B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3AD9F7-5FF3-09B9-D316-5B0A7B7CD0E7}"/>
              </a:ext>
            </a:extLst>
          </p:cNvPr>
          <p:cNvSpPr txBox="1"/>
          <p:nvPr/>
        </p:nvSpPr>
        <p:spPr>
          <a:xfrm>
            <a:off x="1754104" y="2908687"/>
            <a:ext cx="8683792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Be</a:t>
            </a:r>
            <a:r>
              <a:rPr lang="en-US" sz="9600" dirty="0"/>
              <a:t> </a:t>
            </a:r>
            <a:r>
              <a:rPr lang="en-US" sz="9600" dirty="0">
                <a:solidFill>
                  <a:srgbClr val="FF0000"/>
                </a:solidFill>
              </a:rPr>
              <a:t>CONSISTENT</a:t>
            </a:r>
            <a:r>
              <a:rPr lang="en-US" sz="9600" dirty="0"/>
              <a:t> </a:t>
            </a:r>
            <a:r>
              <a:rPr lang="en-US" sz="4000" dirty="0"/>
              <a:t>in</a:t>
            </a:r>
            <a:r>
              <a:rPr lang="en-US" sz="9600" dirty="0"/>
              <a:t> </a:t>
            </a:r>
            <a:r>
              <a:rPr lang="en-US" sz="4000" dirty="0"/>
              <a:t>using pronouns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9797696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462E2-050E-35E9-1740-6EF035417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2AE04D-5E93-F81D-224C-D55B7D02C8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58" y="1825625"/>
            <a:ext cx="9621484" cy="4351338"/>
          </a:xfrm>
        </p:spPr>
      </p:pic>
    </p:spTree>
    <p:extLst>
      <p:ext uri="{BB962C8B-B14F-4D97-AF65-F5344CB8AC3E}">
        <p14:creationId xmlns:p14="http://schemas.microsoft.com/office/powerpoint/2010/main" val="31973655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A6DCD-5923-2548-DA52-E3E13EE16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804A8-845B-674C-6D5C-23CC9CF79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Chronological order (a sequence of events/steps)</a:t>
            </a:r>
          </a:p>
          <a:p>
            <a:r>
              <a:rPr lang="en-US" dirty="0"/>
              <a:t>Logical division of ideas </a:t>
            </a:r>
          </a:p>
        </p:txBody>
      </p:sp>
    </p:spTree>
    <p:extLst>
      <p:ext uri="{BB962C8B-B14F-4D97-AF65-F5344CB8AC3E}">
        <p14:creationId xmlns:p14="http://schemas.microsoft.com/office/powerpoint/2010/main" val="35705410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AA86D-68E0-48AD-1C8C-C124DAFB5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division of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0A582-4A67-65E4-64AE-7D38F160E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Dividing a topic into main points and discussing each point separately. </a:t>
            </a:r>
          </a:p>
          <a:p>
            <a:r>
              <a:rPr lang="en-US" dirty="0"/>
              <a:t>This is an important technique for organizing supporting sentences.</a:t>
            </a:r>
          </a:p>
          <a:p>
            <a:r>
              <a:rPr lang="en-US" dirty="0"/>
              <a:t>Example of divisions: </a:t>
            </a:r>
          </a:p>
          <a:p>
            <a:r>
              <a:rPr lang="en-US" dirty="0"/>
              <a:t>Reasons </a:t>
            </a:r>
          </a:p>
          <a:p>
            <a:r>
              <a:rPr lang="en-US" dirty="0"/>
              <a:t>Kinds/types</a:t>
            </a:r>
          </a:p>
          <a:p>
            <a:r>
              <a:rPr lang="en-US" dirty="0"/>
              <a:t>Styles </a:t>
            </a:r>
          </a:p>
          <a:p>
            <a:r>
              <a:rPr lang="en-US" dirty="0"/>
              <a:t>Disadvantages/advantages </a:t>
            </a:r>
          </a:p>
          <a:p>
            <a:r>
              <a:rPr lang="en-US" dirty="0"/>
              <a:t>Qualities/features</a:t>
            </a:r>
          </a:p>
          <a:p>
            <a:r>
              <a:rPr lang="en-US" dirty="0"/>
              <a:t>Similarities/differences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5273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DC30D-4529-97A1-EAE4-3267A4EEF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signals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22887-A6B1-5749-70B6-A8ECB8806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Transition signals are like traffic signals. They tell readers when to slow down, turn around, and stop. </a:t>
            </a:r>
          </a:p>
        </p:txBody>
      </p:sp>
    </p:spTree>
    <p:extLst>
      <p:ext uri="{BB962C8B-B14F-4D97-AF65-F5344CB8AC3E}">
        <p14:creationId xmlns:p14="http://schemas.microsoft.com/office/powerpoint/2010/main" val="27182581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39CEB-07BF-36FA-3025-888CE29DC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List-order and Time-order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FD4505-1533-CD26-8CE1-5C0A8FE1F5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335" y="1789531"/>
            <a:ext cx="7151329" cy="4351338"/>
          </a:xfrm>
        </p:spPr>
      </p:pic>
    </p:spTree>
    <p:extLst>
      <p:ext uri="{BB962C8B-B14F-4D97-AF65-F5344CB8AC3E}">
        <p14:creationId xmlns:p14="http://schemas.microsoft.com/office/powerpoint/2010/main" val="42861142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BE58D-DB44-623A-3D4A-7E61E4A4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Signals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92B896-DBF7-A8A6-EE04-7716FAC271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31" y="1825625"/>
            <a:ext cx="9555538" cy="4351338"/>
          </a:xfrm>
        </p:spPr>
      </p:pic>
    </p:spTree>
    <p:extLst>
      <p:ext uri="{BB962C8B-B14F-4D97-AF65-F5344CB8AC3E}">
        <p14:creationId xmlns:p14="http://schemas.microsoft.com/office/powerpoint/2010/main" val="3228420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1B10C-7D3C-95A7-D114-4500B8549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 signals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BB5D1C-D03C-FB3B-7F7A-7958942B0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9845"/>
            <a:ext cx="10304661" cy="4351338"/>
          </a:xfrm>
        </p:spPr>
      </p:pic>
    </p:spTree>
    <p:extLst>
      <p:ext uri="{BB962C8B-B14F-4D97-AF65-F5344CB8AC3E}">
        <p14:creationId xmlns:p14="http://schemas.microsoft.com/office/powerpoint/2010/main" val="8738021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26B76-9282-F233-D82F-428E1C34E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Between-Paragraph Transition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41915B-58AE-F184-D746-6D33E7A21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3A23FF-B305-28CC-6463-12288965A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115" y="2069933"/>
            <a:ext cx="7428999" cy="455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032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BDD0D-7289-E055-2EBA-D63B7D769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9FA127-E840-E713-51C0-DBCA294C60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28601"/>
            <a:ext cx="10515600" cy="2927638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99DB78-DF57-662B-7076-AFEE8B1AC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38646"/>
            <a:ext cx="10869526" cy="189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20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3914F-B163-873E-CCAA-A6E20E536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Title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F03AF-5C94-8640-90BB-B0A12CC88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Convey the main topics of the study</a:t>
            </a:r>
          </a:p>
          <a:p>
            <a:r>
              <a:rPr lang="en-US" dirty="0"/>
              <a:t>Highlight the importance of the research</a:t>
            </a:r>
          </a:p>
          <a:p>
            <a:r>
              <a:rPr lang="en-US" dirty="0"/>
              <a:t>Be concise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ACC87-1B22-54FE-0F98-57205A0B5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should…</a:t>
            </a:r>
          </a:p>
        </p:txBody>
      </p:sp>
    </p:spTree>
    <p:extLst>
      <p:ext uri="{BB962C8B-B14F-4D97-AF65-F5344CB8AC3E}">
        <p14:creationId xmlns:p14="http://schemas.microsoft.com/office/powerpoint/2010/main" val="2682238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93094-68F7-F331-B868-5C754934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writing vs. Other types of writing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4752D3-2613-E49F-738F-4CB03F4C6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19496"/>
            <a:ext cx="7227277" cy="1802684"/>
          </a:xfrm>
        </p:spPr>
      </p:pic>
    </p:spTree>
    <p:extLst>
      <p:ext uri="{BB962C8B-B14F-4D97-AF65-F5344CB8AC3E}">
        <p14:creationId xmlns:p14="http://schemas.microsoft.com/office/powerpoint/2010/main" val="22456037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FDD45-8A31-5D6A-93C9-586F2B864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writing ..…..than other forms of writing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A56B09-42CD-FB18-82F9-F3963EFDA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more / less objective </a:t>
            </a:r>
          </a:p>
          <a:p>
            <a:endParaRPr lang="en-US" dirty="0"/>
          </a:p>
          <a:p>
            <a:r>
              <a:rPr lang="en-US" dirty="0"/>
              <a:t>uses more / less referencing</a:t>
            </a:r>
          </a:p>
          <a:p>
            <a:endParaRPr lang="en-US" dirty="0"/>
          </a:p>
          <a:p>
            <a:r>
              <a:rPr lang="en-US" dirty="0"/>
              <a:t>is more / less complex</a:t>
            </a:r>
          </a:p>
          <a:p>
            <a:endParaRPr lang="en-US" dirty="0"/>
          </a:p>
          <a:p>
            <a:r>
              <a:rPr lang="en-US" dirty="0"/>
              <a:t>has a more/less formal structure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12F71-EB57-032B-2432-DDB2C3D75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National"/>
              </a:rPr>
              <a:t>Characteristics of academic writing include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National"/>
              </a:rPr>
              <a:t>A formal tone</a:t>
            </a:r>
          </a:p>
          <a:p>
            <a:r>
              <a:rPr lang="en-US" dirty="0">
                <a:solidFill>
                  <a:srgbClr val="000000"/>
                </a:solidFill>
                <a:latin typeface="National"/>
              </a:rPr>
              <a:t>U</a:t>
            </a:r>
            <a:r>
              <a:rPr lang="en-US" b="0" i="0" dirty="0">
                <a:solidFill>
                  <a:srgbClr val="000000"/>
                </a:solidFill>
                <a:effectLst/>
                <a:latin typeface="National"/>
              </a:rPr>
              <a:t>se of the third-person rather than first-person perspective (usually)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National"/>
              </a:rPr>
              <a:t>A clear focus on the research problem under investigation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National"/>
              </a:rPr>
              <a:t>Precise word choice.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43AA64-6B73-4027-CE38-938796B56497}"/>
              </a:ext>
            </a:extLst>
          </p:cNvPr>
          <p:cNvSpPr/>
          <p:nvPr/>
        </p:nvSpPr>
        <p:spPr>
          <a:xfrm>
            <a:off x="5787190" y="1009817"/>
            <a:ext cx="962526" cy="5044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A4CD26-D9FD-2B35-4DE8-1D4C74F17C50}"/>
              </a:ext>
            </a:extLst>
          </p:cNvPr>
          <p:cNvSpPr/>
          <p:nvPr/>
        </p:nvSpPr>
        <p:spPr>
          <a:xfrm>
            <a:off x="6304548" y="2160838"/>
            <a:ext cx="962526" cy="5044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CAD8D0-D480-2CB6-20AF-9D0C7A65CF7C}"/>
              </a:ext>
            </a:extLst>
          </p:cNvPr>
          <p:cNvSpPr/>
          <p:nvPr/>
        </p:nvSpPr>
        <p:spPr>
          <a:xfrm>
            <a:off x="5799222" y="3311859"/>
            <a:ext cx="962526" cy="5044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F1AF26-E507-6881-516D-724733B16285}"/>
              </a:ext>
            </a:extLst>
          </p:cNvPr>
          <p:cNvSpPr/>
          <p:nvPr/>
        </p:nvSpPr>
        <p:spPr>
          <a:xfrm>
            <a:off x="6408822" y="4382336"/>
            <a:ext cx="962526" cy="5044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6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A9B9B-7A59-F24A-1B6D-C4F9C4CC4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77409-CEDE-2295-2BDE-1EBCDE7FE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64F1C8-4449-3493-49F8-59CFECDBD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31" y="476678"/>
            <a:ext cx="10756399" cy="570028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C2FC9BD-7B3D-1E53-3505-BE3AF154FB77}"/>
              </a:ext>
            </a:extLst>
          </p:cNvPr>
          <p:cNvCxnSpPr/>
          <p:nvPr/>
        </p:nvCxnSpPr>
        <p:spPr>
          <a:xfrm>
            <a:off x="934452" y="2225842"/>
            <a:ext cx="8181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18649E-954B-E318-170A-306E2A77D393}"/>
              </a:ext>
            </a:extLst>
          </p:cNvPr>
          <p:cNvCxnSpPr/>
          <p:nvPr/>
        </p:nvCxnSpPr>
        <p:spPr>
          <a:xfrm>
            <a:off x="934452" y="2667000"/>
            <a:ext cx="8181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6AFF71-27B9-B336-857C-329706DCF32C}"/>
              </a:ext>
            </a:extLst>
          </p:cNvPr>
          <p:cNvCxnSpPr/>
          <p:nvPr/>
        </p:nvCxnSpPr>
        <p:spPr>
          <a:xfrm>
            <a:off x="934452" y="3088105"/>
            <a:ext cx="8181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3950E66-0973-794A-F7D6-DEC30C39A265}"/>
              </a:ext>
            </a:extLst>
          </p:cNvPr>
          <p:cNvCxnSpPr>
            <a:cxnSpLocks/>
          </p:cNvCxnSpPr>
          <p:nvPr/>
        </p:nvCxnSpPr>
        <p:spPr>
          <a:xfrm>
            <a:off x="1343526" y="2426369"/>
            <a:ext cx="385411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AB74796-BA63-FC68-CF60-8B1CADCBBDCA}"/>
              </a:ext>
            </a:extLst>
          </p:cNvPr>
          <p:cNvCxnSpPr>
            <a:cxnSpLocks/>
          </p:cNvCxnSpPr>
          <p:nvPr/>
        </p:nvCxnSpPr>
        <p:spPr>
          <a:xfrm>
            <a:off x="934452" y="2891590"/>
            <a:ext cx="4178969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C43183A-C720-9B31-1A99-A74D65F9358B}"/>
              </a:ext>
            </a:extLst>
          </p:cNvPr>
          <p:cNvCxnSpPr>
            <a:cxnSpLocks/>
          </p:cNvCxnSpPr>
          <p:nvPr/>
        </p:nvCxnSpPr>
        <p:spPr>
          <a:xfrm>
            <a:off x="1993314" y="3088105"/>
            <a:ext cx="332464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6DFD995-9935-E161-93CC-67A47ECDE413}"/>
              </a:ext>
            </a:extLst>
          </p:cNvPr>
          <p:cNvCxnSpPr>
            <a:cxnSpLocks/>
          </p:cNvCxnSpPr>
          <p:nvPr/>
        </p:nvCxnSpPr>
        <p:spPr>
          <a:xfrm>
            <a:off x="940468" y="3326820"/>
            <a:ext cx="233011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C58B4A5-4781-EF44-D665-5EC4373144ED}"/>
              </a:ext>
            </a:extLst>
          </p:cNvPr>
          <p:cNvCxnSpPr/>
          <p:nvPr/>
        </p:nvCxnSpPr>
        <p:spPr>
          <a:xfrm>
            <a:off x="934452" y="3737811"/>
            <a:ext cx="8181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1F40532-CA3D-DB50-6029-52F4C4984F78}"/>
              </a:ext>
            </a:extLst>
          </p:cNvPr>
          <p:cNvCxnSpPr/>
          <p:nvPr/>
        </p:nvCxnSpPr>
        <p:spPr>
          <a:xfrm>
            <a:off x="4295273" y="3737811"/>
            <a:ext cx="8181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C372E88-9567-55CA-7745-0BFFA5BCC4BD}"/>
              </a:ext>
            </a:extLst>
          </p:cNvPr>
          <p:cNvCxnSpPr/>
          <p:nvPr/>
        </p:nvCxnSpPr>
        <p:spPr>
          <a:xfrm>
            <a:off x="934452" y="4001294"/>
            <a:ext cx="8181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DFFAF2C-9A52-97D1-9F7D-C3F7CA140F18}"/>
              </a:ext>
            </a:extLst>
          </p:cNvPr>
          <p:cNvCxnSpPr/>
          <p:nvPr/>
        </p:nvCxnSpPr>
        <p:spPr>
          <a:xfrm>
            <a:off x="1227220" y="4431632"/>
            <a:ext cx="8181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3E25C17-F5B3-4760-C910-EB68B5355CF1}"/>
              </a:ext>
            </a:extLst>
          </p:cNvPr>
          <p:cNvCxnSpPr/>
          <p:nvPr/>
        </p:nvCxnSpPr>
        <p:spPr>
          <a:xfrm>
            <a:off x="1235240" y="4632158"/>
            <a:ext cx="8181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721D5BE-5B92-EC07-2447-73593DB3A6C8}"/>
              </a:ext>
            </a:extLst>
          </p:cNvPr>
          <p:cNvCxnSpPr/>
          <p:nvPr/>
        </p:nvCxnSpPr>
        <p:spPr>
          <a:xfrm>
            <a:off x="1259303" y="4848727"/>
            <a:ext cx="8181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F0935EA-696B-4C24-4C38-43938C035F2F}"/>
              </a:ext>
            </a:extLst>
          </p:cNvPr>
          <p:cNvCxnSpPr/>
          <p:nvPr/>
        </p:nvCxnSpPr>
        <p:spPr>
          <a:xfrm>
            <a:off x="1247272" y="5077326"/>
            <a:ext cx="8181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4465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9E051-A400-38AB-3EE8-A1B926825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achieve key features of academic writing?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7E9F7-E020-4275-F372-C1D2D1F9C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Strategy 1</a:t>
            </a:r>
          </a:p>
          <a:p>
            <a:pPr lvl="1"/>
            <a:r>
              <a:rPr lang="en-US" dirty="0"/>
              <a:t>Hedging language</a:t>
            </a:r>
          </a:p>
          <a:p>
            <a:r>
              <a:rPr lang="en-US" dirty="0"/>
              <a:t>Strategy 2</a:t>
            </a:r>
          </a:p>
          <a:p>
            <a:pPr lvl="1"/>
            <a:r>
              <a:rPr lang="en-US" dirty="0"/>
              <a:t>Empty introductory words</a:t>
            </a:r>
          </a:p>
          <a:p>
            <a:r>
              <a:rPr lang="en-US" dirty="0"/>
              <a:t>Strategy 3</a:t>
            </a:r>
          </a:p>
          <a:p>
            <a:pPr lvl="1"/>
            <a:r>
              <a:rPr lang="en-US" dirty="0"/>
              <a:t>Passive voice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430BC3-D517-A021-22DC-6BD0204ED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Objectivity </a:t>
            </a:r>
          </a:p>
          <a:p>
            <a:r>
              <a:rPr lang="en-US" dirty="0"/>
              <a:t>Academics are not looking for what you think or believe - they want to see what you can show, demonstrate and prove through evidence.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1D3075-CAD1-A9E7-F151-1B1F62F7ACC9}"/>
              </a:ext>
            </a:extLst>
          </p:cNvPr>
          <p:cNvSpPr txBox="1"/>
          <p:nvPr/>
        </p:nvSpPr>
        <p:spPr>
          <a:xfrm>
            <a:off x="943663" y="5222657"/>
            <a:ext cx="10408549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Generally speaking</a:t>
            </a:r>
            <a:r>
              <a:rPr lang="en-US" baseline="30000" dirty="0">
                <a:solidFill>
                  <a:srgbClr val="FF0000"/>
                </a:solidFill>
              </a:rPr>
              <a:t>1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there are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four main areas where differences between standard writing and academic writing </a:t>
            </a:r>
            <a:r>
              <a:rPr lang="en-US" dirty="0">
                <a:solidFill>
                  <a:srgbClr val="FF0000"/>
                </a:solidFill>
              </a:rPr>
              <a:t>can be seen</a:t>
            </a:r>
            <a:r>
              <a:rPr lang="en-US" baseline="300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051202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60152-2E98-E12B-92C7-4E6701200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Objectivity, strategy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37A97-10B7-311D-E348-C1F3129F3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Hedging language </a:t>
            </a:r>
          </a:p>
          <a:p>
            <a:endParaRPr lang="en-US" dirty="0"/>
          </a:p>
          <a:p>
            <a:r>
              <a:rPr lang="en-US" dirty="0"/>
              <a:t>Hedging language {generally speaking) increases the ‘distance’ between the writer and the text, thereby creating more objectivity.</a:t>
            </a:r>
          </a:p>
        </p:txBody>
      </p:sp>
    </p:spTree>
    <p:extLst>
      <p:ext uri="{BB962C8B-B14F-4D97-AF65-F5344CB8AC3E}">
        <p14:creationId xmlns:p14="http://schemas.microsoft.com/office/powerpoint/2010/main" val="29547032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91903-CAD0-E764-A4F5-6FA4AC192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Objectivity, strategy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17215-B468-7ED8-E75C-6752E3D2A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Strategy 2: </a:t>
            </a:r>
          </a:p>
          <a:p>
            <a:r>
              <a:rPr lang="en-US" dirty="0"/>
              <a:t>Empty introductory phrases (there are) provide a platform for objective statements.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7318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BFE53-5C83-3210-1D38-8F268289F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Objectivity, strategy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F2FEB-1B25-12B1-D040-42925C569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passive voice (can be seen) removes the need for a subject in the sentence.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3923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4C928-6BAA-CC3C-00D5-2E5A6D4A5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“I”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57DF8-E11F-0951-FE0F-C69A202E8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will examine the evidence…</a:t>
            </a:r>
          </a:p>
          <a:p>
            <a:r>
              <a:rPr lang="en-US" dirty="0"/>
              <a:t>This report will examine…</a:t>
            </a:r>
          </a:p>
          <a:p>
            <a:r>
              <a:rPr lang="en-US" dirty="0"/>
              <a:t>The evidence will be examined..</a:t>
            </a:r>
          </a:p>
        </p:txBody>
      </p:sp>
    </p:spTree>
    <p:extLst>
      <p:ext uri="{BB962C8B-B14F-4D97-AF65-F5344CB8AC3E}">
        <p14:creationId xmlns:p14="http://schemas.microsoft.com/office/powerpoint/2010/main" val="16566609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A6B40-1511-1881-8578-F10454C83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Passive voice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65359-2715-27F7-F5D0-8AF4070C4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researcher collected samples at 8:00 am.</a:t>
            </a:r>
          </a:p>
          <a:p>
            <a:r>
              <a:rPr lang="en-US" dirty="0"/>
              <a:t>The samples were collected at 8:00 am.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A88E6A-A42C-55F0-7F4C-A004980A021A}"/>
              </a:ext>
            </a:extLst>
          </p:cNvPr>
          <p:cNvSpPr/>
          <p:nvPr/>
        </p:nvSpPr>
        <p:spPr>
          <a:xfrm>
            <a:off x="2947737" y="3753852"/>
            <a:ext cx="6352674" cy="105877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Focus should be on what is done rather who has done it!</a:t>
            </a:r>
          </a:p>
        </p:txBody>
      </p:sp>
    </p:spTree>
    <p:extLst>
      <p:ext uri="{BB962C8B-B14F-4D97-AF65-F5344CB8AC3E}">
        <p14:creationId xmlns:p14="http://schemas.microsoft.com/office/powerpoint/2010/main" val="14643989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5E570-A062-0D3F-FC46-02C8E647C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I avoid passive voice?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BB567-A101-E0CE-B7B8-5A6FA97E6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Jafari et al.(2015) analyzed the responses from 250 surveys and found that…</a:t>
            </a:r>
          </a:p>
          <a:p>
            <a:endParaRPr lang="en-US" dirty="0"/>
          </a:p>
          <a:p>
            <a:r>
              <a:rPr lang="en-US" dirty="0"/>
              <a:t>The responses from 250 surveys were analyzed, and it was found that ….(Jafari et al., 2015).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22D3C6-7836-834F-16F9-087A5885B2E1}"/>
              </a:ext>
            </a:extLst>
          </p:cNvPr>
          <p:cNvSpPr/>
          <p:nvPr/>
        </p:nvSpPr>
        <p:spPr>
          <a:xfrm>
            <a:off x="2334126" y="4608095"/>
            <a:ext cx="8193506" cy="9384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Active voice is appropriate when the focus and responsibility should be placed on the one who did an action.</a:t>
            </a:r>
          </a:p>
        </p:txBody>
      </p:sp>
    </p:spTree>
    <p:extLst>
      <p:ext uri="{BB962C8B-B14F-4D97-AF65-F5344CB8AC3E}">
        <p14:creationId xmlns:p14="http://schemas.microsoft.com/office/powerpoint/2010/main" val="388785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0D382D5-BF8B-AE74-EABE-F298F48E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Within-section sequence matters…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A2D4880-286E-5766-E0E8-707FC87C8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A13D0A-B1D6-E2D8-3652-3D7DCB9AA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7" y="2223452"/>
            <a:ext cx="8860406" cy="391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475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76267-070A-2E5E-BF90-932FE937D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writing is more complex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289F2-63C6-FEF6-B740-7FD6D132A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943477-CD2A-A36E-0F82-E89F8381A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Academic writing often discusses difficult, challenging ideas which can only be expressed with particular grammar and language.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C0B043-F20C-3D88-D3AA-A1B0ABF95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21031"/>
            <a:ext cx="4722812" cy="56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909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B8BEB5-CD9D-F7BE-B8F2-2B55D8BFF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of complexity (Formality of language)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FC7DBB-F3E4-518B-FC7E-C43C71912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 Standard writing: big differences</a:t>
            </a:r>
          </a:p>
          <a:p>
            <a:r>
              <a:rPr lang="en-US" dirty="0"/>
              <a:t>Academic writing: most significant distinction</a:t>
            </a:r>
          </a:p>
        </p:txBody>
      </p:sp>
    </p:spTree>
    <p:extLst>
      <p:ext uri="{BB962C8B-B14F-4D97-AF65-F5344CB8AC3E}">
        <p14:creationId xmlns:p14="http://schemas.microsoft.com/office/powerpoint/2010/main" val="30595324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3D7F5-C2B1-5BA8-63F2-A9107A8FF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of complexity (grammatical structure)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1C2E1-ACD8-814F-E7F3-40307FE12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particular grammatical forms which appear more frequently in academic writing than other writing. </a:t>
            </a:r>
          </a:p>
          <a:p>
            <a:r>
              <a:rPr lang="en-US" dirty="0"/>
              <a:t>Passive voice </a:t>
            </a:r>
          </a:p>
          <a:p>
            <a:r>
              <a:rPr lang="en-US" dirty="0"/>
              <a:t>Noun phrases </a:t>
            </a:r>
          </a:p>
          <a:p>
            <a:r>
              <a:rPr lang="en-US" dirty="0"/>
              <a:t>Relative clauses</a:t>
            </a:r>
          </a:p>
        </p:txBody>
      </p:sp>
    </p:spTree>
    <p:extLst>
      <p:ext uri="{BB962C8B-B14F-4D97-AF65-F5344CB8AC3E}">
        <p14:creationId xmlns:p14="http://schemas.microsoft.com/office/powerpoint/2010/main" val="23365385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A2639-6AF3-E447-92E3-0A9BCEAE9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of complexity (density of language)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D781-7CFB-A634-8A36-79D0A4C79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higher ‘density’ can be achieved through </a:t>
            </a:r>
          </a:p>
          <a:p>
            <a:r>
              <a:rPr lang="en-US" dirty="0"/>
              <a:t>A greater use of content words (such as verbs and nouns) rather than structure words (such as prepositions and conjunctions). </a:t>
            </a:r>
          </a:p>
        </p:txBody>
      </p:sp>
    </p:spTree>
    <p:extLst>
      <p:ext uri="{BB962C8B-B14F-4D97-AF65-F5344CB8AC3E}">
        <p14:creationId xmlns:p14="http://schemas.microsoft.com/office/powerpoint/2010/main" val="10664068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76267-070A-2E5E-BF90-932FE937D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writing is more formal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289F2-63C6-FEF6-B740-7FD6D132A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 Introduction, main body, conclusion...</a:t>
            </a:r>
          </a:p>
          <a:p>
            <a:r>
              <a:rPr lang="pt-BR" dirty="0"/>
              <a:t>Cohesion and coherence</a:t>
            </a:r>
          </a:p>
          <a:p>
            <a:r>
              <a:rPr lang="pt-BR" dirty="0"/>
              <a:t>Fonts</a:t>
            </a:r>
          </a:p>
          <a:p>
            <a:r>
              <a:rPr lang="pt-BR" dirty="0"/>
              <a:t>…</a:t>
            </a:r>
            <a:r>
              <a:rPr lang="en-US" dirty="0"/>
              <a:t>.</a:t>
            </a:r>
            <a:endParaRPr lang="pt-BR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943477-CD2A-A36E-0F82-E89F8381A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Formal structure </a:t>
            </a:r>
          </a:p>
          <a:p>
            <a:r>
              <a:rPr lang="en-US" dirty="0"/>
              <a:t>Formal words</a:t>
            </a:r>
          </a:p>
        </p:txBody>
      </p:sp>
    </p:spTree>
    <p:extLst>
      <p:ext uri="{BB962C8B-B14F-4D97-AF65-F5344CB8AC3E}">
        <p14:creationId xmlns:p14="http://schemas.microsoft.com/office/powerpoint/2010/main" val="28714237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6FBA5-7E16-BF2E-7A93-333B5093E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choice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13D0911-4529-EE0E-67A8-1A63E643DE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031243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0946364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052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Good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Quality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396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Substantial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144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988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obtain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013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Don’t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 not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97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Can’t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 not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095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And (start)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addition, therefore…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914945"/>
                  </a:ext>
                </a:extLst>
              </a:tr>
            </a:tbl>
          </a:graphicData>
        </a:graphic>
      </p:graphicFrame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226CCED0-B4BD-9A2E-2AEF-F616FC7C1E73}"/>
              </a:ext>
            </a:extLst>
          </p:cNvPr>
          <p:cNvSpPr/>
          <p:nvPr/>
        </p:nvSpPr>
        <p:spPr>
          <a:xfrm>
            <a:off x="2779295" y="1825625"/>
            <a:ext cx="324852" cy="37038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331A58-D1A4-062E-79DF-22868A44489F}"/>
              </a:ext>
            </a:extLst>
          </p:cNvPr>
          <p:cNvSpPr txBox="1"/>
          <p:nvPr/>
        </p:nvSpPr>
        <p:spPr>
          <a:xfrm>
            <a:off x="7919786" y="1808344"/>
            <a:ext cx="622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dirty="0">
                <a:effectLst/>
                <a:latin typeface="Arial" panose="020B0604020202020204" pitchFamily="34" charset="0"/>
                <a:hlinkClick r:id="rId2"/>
              </a:rPr>
              <a:t>✔️</a:t>
            </a:r>
          </a:p>
        </p:txBody>
      </p:sp>
    </p:spTree>
    <p:extLst>
      <p:ext uri="{BB962C8B-B14F-4D97-AF65-F5344CB8AC3E}">
        <p14:creationId xmlns:p14="http://schemas.microsoft.com/office/powerpoint/2010/main" val="19665070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76267-070A-2E5E-BF90-932FE937D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writing uses more referencing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943477-CD2A-A36E-0F82-E89F8381AF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In order to show where these ideas come from (and to avoid plagiarism)</a:t>
            </a:r>
          </a:p>
        </p:txBody>
      </p:sp>
    </p:spTree>
    <p:extLst>
      <p:ext uri="{BB962C8B-B14F-4D97-AF65-F5344CB8AC3E}">
        <p14:creationId xmlns:p14="http://schemas.microsoft.com/office/powerpoint/2010/main" val="4116047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A5812BF-C2F5-B23F-27A2-1520109352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3203311"/>
              </p:ext>
            </p:extLst>
          </p:nvPr>
        </p:nvGraphicFramePr>
        <p:xfrm>
          <a:off x="2250830" y="2166425"/>
          <a:ext cx="6783753" cy="3423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E40E211-A90F-7F28-4A8A-EBFE5FB03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447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D457F63-9D76-E261-BC1F-B84758CD3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Abstract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8BF5AE3-787D-BD6B-7E7A-D65860C082C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D23A79-DF8B-BE0E-05E4-FE2F37481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…should be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D2C0A0-3417-D794-8B0E-DCA17DF76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059" y="996950"/>
            <a:ext cx="4930726" cy="490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17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D3EA70-3D1E-2C7A-C5CE-9EEF207DC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Keywords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FFBC15-0400-3AD6-0B0C-223A514719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keywords not used in the title</a:t>
            </a:r>
          </a:p>
        </p:txBody>
      </p:sp>
    </p:spTree>
    <p:extLst>
      <p:ext uri="{BB962C8B-B14F-4D97-AF65-F5344CB8AC3E}">
        <p14:creationId xmlns:p14="http://schemas.microsoft.com/office/powerpoint/2010/main" val="1158301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1340</Words>
  <Application>Microsoft Office PowerPoint</Application>
  <PresentationFormat>Widescreen</PresentationFormat>
  <Paragraphs>291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Arial</vt:lpstr>
      <vt:lpstr>Calibri</vt:lpstr>
      <vt:lpstr>Calibri Light</vt:lpstr>
      <vt:lpstr>National</vt:lpstr>
      <vt:lpstr>Office Theme</vt:lpstr>
      <vt:lpstr>Understanding Academic Writing</vt:lpstr>
      <vt:lpstr>Writing a manuscript:</vt:lpstr>
      <vt:lpstr>PowerPoint Presentation</vt:lpstr>
      <vt:lpstr>Issues with structure</vt:lpstr>
      <vt:lpstr>Title </vt:lpstr>
      <vt:lpstr>Within-section sequence matters…</vt:lpstr>
      <vt:lpstr>Abstract </vt:lpstr>
      <vt:lpstr>Abstract </vt:lpstr>
      <vt:lpstr>Keywords</vt:lpstr>
      <vt:lpstr>Introduction</vt:lpstr>
      <vt:lpstr>Methods</vt:lpstr>
      <vt:lpstr>Results</vt:lpstr>
      <vt:lpstr>Avoid RD mixing </vt:lpstr>
      <vt:lpstr>PowerPoint Presentation</vt:lpstr>
      <vt:lpstr>Using Checklist </vt:lpstr>
      <vt:lpstr>Writing a manuscript</vt:lpstr>
      <vt:lpstr>PowerPoint Presentation</vt:lpstr>
      <vt:lpstr>Citation issues</vt:lpstr>
      <vt:lpstr>Definition issues </vt:lpstr>
      <vt:lpstr>Clarification issues </vt:lpstr>
      <vt:lpstr>Terminology issues</vt:lpstr>
      <vt:lpstr>Acronyms, symbols, and units</vt:lpstr>
      <vt:lpstr>Writing a manuscript</vt:lpstr>
      <vt:lpstr>Chicago Manual of Style (2010) </vt:lpstr>
      <vt:lpstr>General Formatting Items </vt:lpstr>
      <vt:lpstr>Writing a manuscript</vt:lpstr>
      <vt:lpstr>Grammar  </vt:lpstr>
      <vt:lpstr>Tenses</vt:lpstr>
      <vt:lpstr>General guide on tenses</vt:lpstr>
      <vt:lpstr>Sentence length </vt:lpstr>
      <vt:lpstr>Simple Sentence Patterns</vt:lpstr>
      <vt:lpstr>Simple vs. Compound Sentence</vt:lpstr>
      <vt:lpstr>Complex sentences</vt:lpstr>
      <vt:lpstr>Less is the length, more is the organization</vt:lpstr>
      <vt:lpstr>A paragraph is like a…</vt:lpstr>
      <vt:lpstr>Topic sentences</vt:lpstr>
      <vt:lpstr>Supporting sentences</vt:lpstr>
      <vt:lpstr>Unity (focus) and Coherence (logic)</vt:lpstr>
      <vt:lpstr>How to be coherent</vt:lpstr>
      <vt:lpstr>Use of nouns/pronouns</vt:lpstr>
      <vt:lpstr>PowerPoint Presentation</vt:lpstr>
      <vt:lpstr>Logical order</vt:lpstr>
      <vt:lpstr>Logical division of ideas</vt:lpstr>
      <vt:lpstr>Transition signals </vt:lpstr>
      <vt:lpstr>List-order and Time-order</vt:lpstr>
      <vt:lpstr>Similarity Signals</vt:lpstr>
      <vt:lpstr>Contrast signals</vt:lpstr>
      <vt:lpstr>Between-Paragraph Transition</vt:lpstr>
      <vt:lpstr>PowerPoint Presentation</vt:lpstr>
      <vt:lpstr>Academic writing vs. Other types of writing</vt:lpstr>
      <vt:lpstr>Academic writing ..…..than other forms of writing</vt:lpstr>
      <vt:lpstr>PowerPoint Presentation</vt:lpstr>
      <vt:lpstr>How to achieve key features of academic writing?</vt:lpstr>
      <vt:lpstr>Objectivity, strategy 1</vt:lpstr>
      <vt:lpstr>Objectivity, strategy 2</vt:lpstr>
      <vt:lpstr>Objectivity, strategy 3</vt:lpstr>
      <vt:lpstr>Avoiding “I”</vt:lpstr>
      <vt:lpstr>Passive voice </vt:lpstr>
      <vt:lpstr>Should I avoid passive voice? </vt:lpstr>
      <vt:lpstr>Academic writing is more complex </vt:lpstr>
      <vt:lpstr>Areas of complexity (Formality of language)</vt:lpstr>
      <vt:lpstr>Areas of complexity (grammatical structure)</vt:lpstr>
      <vt:lpstr>Areas of complexity (density of language)</vt:lpstr>
      <vt:lpstr>Academic writing is more formal </vt:lpstr>
      <vt:lpstr>Word choice </vt:lpstr>
      <vt:lpstr>Academic writing uses more referencing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</dc:creator>
  <cp:lastModifiedBy>Ali</cp:lastModifiedBy>
  <cp:revision>52</cp:revision>
  <dcterms:created xsi:type="dcterms:W3CDTF">2025-11-04T14:24:16Z</dcterms:created>
  <dcterms:modified xsi:type="dcterms:W3CDTF">2025-11-04T17:23:34Z</dcterms:modified>
</cp:coreProperties>
</file>